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1" r:id="rId1"/>
  </p:sldMasterIdLst>
  <p:notesMasterIdLst>
    <p:notesMasterId r:id="rId10"/>
  </p:notesMasterIdLst>
  <p:handoutMasterIdLst>
    <p:handoutMasterId r:id="rId11"/>
  </p:handoutMasterIdLst>
  <p:sldIdLst>
    <p:sldId id="257" r:id="rId2"/>
    <p:sldId id="262" r:id="rId3"/>
    <p:sldId id="256" r:id="rId4"/>
    <p:sldId id="258" r:id="rId5"/>
    <p:sldId id="259" r:id="rId6"/>
    <p:sldId id="260" r:id="rId7"/>
    <p:sldId id="261" r:id="rId8"/>
    <p:sldId id="263" r:id="rId9"/>
  </p:sldIdLst>
  <p:sldSz cx="9144000" cy="6858000" type="screen4x3"/>
  <p:notesSz cx="6950075" cy="9236075"/>
  <p:embeddedFontLst>
    <p:embeddedFont>
      <p:font typeface="Bebas Neue Regular" panose="00000500000000000000" charset="0"/>
      <p:regular r:id="rId12"/>
    </p:embeddedFont>
    <p:embeddedFont>
      <p:font typeface="Calibri" panose="020F0502020204030204" pitchFamily="34" charset="0"/>
      <p:regular r:id="rId13"/>
      <p:bold r:id="rId14"/>
      <p:italic r:id="rId15"/>
      <p:boldItalic r:id="rId16"/>
    </p:embeddedFont>
    <p:embeddedFont>
      <p:font typeface="Bebas Neue" panose="020B0606020202050201" charset="0"/>
      <p:regular r:id="rId1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ir Cardona" initials="YC" lastIdx="16" clrIdx="0"/>
  <p:cmAuthor id="2" name="Patricia De Moya" initials="PDM"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41D"/>
    <a:srgbClr val="444041"/>
    <a:srgbClr val="C0504D"/>
    <a:srgbClr val="FEA828"/>
    <a:srgbClr val="F68712"/>
    <a:srgbClr val="F19700"/>
    <a:srgbClr val="DB9600"/>
    <a:srgbClr val="8064A2"/>
    <a:srgbClr val="4B7CB8"/>
    <a:srgbClr val="00B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65" autoAdjust="0"/>
    <p:restoredTop sz="89239" autoAdjust="0"/>
  </p:normalViewPr>
  <p:slideViewPr>
    <p:cSldViewPr>
      <p:cViewPr varScale="1">
        <p:scale>
          <a:sx n="66" d="100"/>
          <a:sy n="66" d="100"/>
        </p:scale>
        <p:origin x="1662" y="60"/>
      </p:cViewPr>
      <p:guideLst>
        <p:guide orient="horz" pos="2160"/>
        <p:guide pos="288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6" d="100"/>
          <a:sy n="56" d="100"/>
        </p:scale>
        <p:origin x="252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11488" cy="4635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448E847D-9A61-4983-8A99-2DF9D9606D5E}" type="datetimeFigureOut">
              <a:rPr lang="es-ES" smtClean="0"/>
              <a:t>21/05/2019</a:t>
            </a:fld>
            <a:endParaRPr lang="es-ES"/>
          </a:p>
        </p:txBody>
      </p:sp>
      <p:sp>
        <p:nvSpPr>
          <p:cNvPr id="4" name="Marcador de pie de página 3"/>
          <p:cNvSpPr>
            <a:spLocks noGrp="1"/>
          </p:cNvSpPr>
          <p:nvPr>
            <p:ph type="ftr" sz="quarter" idx="2"/>
          </p:nvPr>
        </p:nvSpPr>
        <p:spPr>
          <a:xfrm>
            <a:off x="1" y="8772525"/>
            <a:ext cx="3011488" cy="46355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176F7257-500D-4C86-9222-06055CB0BBB5}" type="slidenum">
              <a:rPr lang="es-ES" smtClean="0"/>
              <a:t>‹Nº›</a:t>
            </a:fld>
            <a:endParaRPr lang="es-ES"/>
          </a:p>
        </p:txBody>
      </p:sp>
    </p:spTree>
    <p:extLst>
      <p:ext uri="{BB962C8B-B14F-4D97-AF65-F5344CB8AC3E}">
        <p14:creationId xmlns:p14="http://schemas.microsoft.com/office/powerpoint/2010/main" val="3531842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3075" cy="461964"/>
          </a:xfrm>
          <a:prstGeom prst="rect">
            <a:avLst/>
          </a:prstGeom>
        </p:spPr>
        <p:txBody>
          <a:bodyPr vert="horz" lIns="92492" tIns="46246" rIns="92492" bIns="46246" rtlCol="0"/>
          <a:lstStyle>
            <a:lvl1pPr algn="l" eaLnBrk="1" fontAlgn="auto" hangingPunct="1">
              <a:spcBef>
                <a:spcPts val="0"/>
              </a:spcBef>
              <a:spcAft>
                <a:spcPts val="0"/>
              </a:spcAft>
              <a:defRPr sz="1200">
                <a:latin typeface="+mn-lt"/>
                <a:cs typeface="+mn-cs"/>
              </a:defRPr>
            </a:lvl1pPr>
          </a:lstStyle>
          <a:p>
            <a:pPr>
              <a:defRPr/>
            </a:pPr>
            <a:endParaRPr lang="es-CO"/>
          </a:p>
        </p:txBody>
      </p:sp>
      <p:sp>
        <p:nvSpPr>
          <p:cNvPr id="3" name="2 Marcador de fecha"/>
          <p:cNvSpPr>
            <a:spLocks noGrp="1"/>
          </p:cNvSpPr>
          <p:nvPr>
            <p:ph type="dt" idx="1"/>
          </p:nvPr>
        </p:nvSpPr>
        <p:spPr>
          <a:xfrm>
            <a:off x="3935414" y="0"/>
            <a:ext cx="3013075" cy="461964"/>
          </a:xfrm>
          <a:prstGeom prst="rect">
            <a:avLst/>
          </a:prstGeom>
        </p:spPr>
        <p:txBody>
          <a:bodyPr vert="horz" lIns="92492" tIns="46246" rIns="92492" bIns="46246" rtlCol="0"/>
          <a:lstStyle>
            <a:lvl1pPr algn="r" eaLnBrk="1" fontAlgn="auto" hangingPunct="1">
              <a:spcBef>
                <a:spcPts val="0"/>
              </a:spcBef>
              <a:spcAft>
                <a:spcPts val="0"/>
              </a:spcAft>
              <a:defRPr sz="1200">
                <a:latin typeface="+mn-lt"/>
                <a:cs typeface="+mn-cs"/>
              </a:defRPr>
            </a:lvl1pPr>
          </a:lstStyle>
          <a:p>
            <a:pPr>
              <a:defRPr/>
            </a:pPr>
            <a:fld id="{289797D7-327B-40FA-B9C5-5A7C66DCF513}" type="datetimeFigureOut">
              <a:rPr lang="en-US"/>
              <a:pPr>
                <a:defRPr/>
              </a:pPr>
              <a:t>5/21/2019</a:t>
            </a:fld>
            <a:endParaRPr lang="es-CO"/>
          </a:p>
        </p:txBody>
      </p:sp>
      <p:sp>
        <p:nvSpPr>
          <p:cNvPr id="4" name="3 Marcador de imagen de diapositiva"/>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92" tIns="46246" rIns="92492" bIns="46246" rtlCol="0" anchor="ctr"/>
          <a:lstStyle/>
          <a:p>
            <a:pPr lvl="0"/>
            <a:endParaRPr lang="es-CO" noProof="0"/>
          </a:p>
        </p:txBody>
      </p:sp>
      <p:sp>
        <p:nvSpPr>
          <p:cNvPr id="5" name="4 Marcador de notas"/>
          <p:cNvSpPr>
            <a:spLocks noGrp="1"/>
          </p:cNvSpPr>
          <p:nvPr>
            <p:ph type="body" sz="quarter" idx="3"/>
          </p:nvPr>
        </p:nvSpPr>
        <p:spPr>
          <a:xfrm>
            <a:off x="695325" y="4387851"/>
            <a:ext cx="5559425" cy="4156075"/>
          </a:xfrm>
          <a:prstGeom prst="rect">
            <a:avLst/>
          </a:prstGeom>
        </p:spPr>
        <p:txBody>
          <a:bodyPr vert="horz" lIns="92492" tIns="46246" rIns="92492" bIns="4624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5 Marcador de pie de página"/>
          <p:cNvSpPr>
            <a:spLocks noGrp="1"/>
          </p:cNvSpPr>
          <p:nvPr>
            <p:ph type="ftr" sz="quarter" idx="4"/>
          </p:nvPr>
        </p:nvSpPr>
        <p:spPr>
          <a:xfrm>
            <a:off x="0" y="8772524"/>
            <a:ext cx="3013075" cy="461964"/>
          </a:xfrm>
          <a:prstGeom prst="rect">
            <a:avLst/>
          </a:prstGeom>
        </p:spPr>
        <p:txBody>
          <a:bodyPr vert="horz" lIns="92492" tIns="46246" rIns="92492" bIns="46246" rtlCol="0" anchor="b"/>
          <a:lstStyle>
            <a:lvl1pPr algn="l" eaLnBrk="1" fontAlgn="auto" hangingPunct="1">
              <a:spcBef>
                <a:spcPts val="0"/>
              </a:spcBef>
              <a:spcAft>
                <a:spcPts val="0"/>
              </a:spcAft>
              <a:defRPr sz="1200">
                <a:latin typeface="+mn-lt"/>
                <a:cs typeface="+mn-cs"/>
              </a:defRPr>
            </a:lvl1pPr>
          </a:lstStyle>
          <a:p>
            <a:pPr>
              <a:defRPr/>
            </a:pPr>
            <a:endParaRPr lang="es-CO"/>
          </a:p>
        </p:txBody>
      </p:sp>
      <p:sp>
        <p:nvSpPr>
          <p:cNvPr id="7" name="6 Marcador de número de diapositiva"/>
          <p:cNvSpPr>
            <a:spLocks noGrp="1"/>
          </p:cNvSpPr>
          <p:nvPr>
            <p:ph type="sldNum" sz="quarter" idx="5"/>
          </p:nvPr>
        </p:nvSpPr>
        <p:spPr>
          <a:xfrm>
            <a:off x="3935414" y="8772524"/>
            <a:ext cx="3013075" cy="461964"/>
          </a:xfrm>
          <a:prstGeom prst="rect">
            <a:avLst/>
          </a:prstGeom>
        </p:spPr>
        <p:txBody>
          <a:bodyPr vert="horz" wrap="square" lIns="92492" tIns="46246" rIns="92492" bIns="46246" numCol="1" anchor="b" anchorCtr="0" compatLnSpc="1">
            <a:prstTxWarp prst="textNoShape">
              <a:avLst/>
            </a:prstTxWarp>
          </a:bodyPr>
          <a:lstStyle>
            <a:lvl1pPr algn="r" eaLnBrk="1" hangingPunct="1">
              <a:defRPr sz="1200"/>
            </a:lvl1pPr>
          </a:lstStyle>
          <a:p>
            <a:pPr>
              <a:defRPr/>
            </a:pPr>
            <a:fld id="{F18D3151-53AE-4BF8-A912-59F22366AC38}" type="slidenum">
              <a:rPr lang="es-CO" altLang="es-CO"/>
              <a:pPr>
                <a:defRPr/>
              </a:pPr>
              <a:t>‹Nº›</a:t>
            </a:fld>
            <a:endParaRPr lang="es-CO" altLang="es-CO"/>
          </a:p>
        </p:txBody>
      </p:sp>
    </p:spTree>
    <p:extLst>
      <p:ext uri="{BB962C8B-B14F-4D97-AF65-F5344CB8AC3E}">
        <p14:creationId xmlns:p14="http://schemas.microsoft.com/office/powerpoint/2010/main" val="2079770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755576" y="3810289"/>
            <a:ext cx="7651694" cy="1994975"/>
          </a:xfrm>
        </p:spPr>
        <p:txBody>
          <a:bodyPr anchor="ctr">
            <a:normAutofit/>
          </a:bodyPr>
          <a:lstStyle>
            <a:lvl1pPr algn="ctr">
              <a:defRPr sz="5400" b="0" i="0">
                <a:solidFill>
                  <a:schemeClr val="bg1"/>
                </a:solidFill>
                <a:effectLst/>
                <a:latin typeface="Bebas Neue" panose="020B0606020202050201" pitchFamily="34" charset="0"/>
              </a:defRPr>
            </a:lvl1pPr>
          </a:lstStyle>
          <a:p>
            <a:r>
              <a:rPr lang="es-ES" dirty="0"/>
              <a:t>TÍTULO DE LA PRESENTACIÓN</a:t>
            </a:r>
          </a:p>
        </p:txBody>
      </p:sp>
      <p:sp>
        <p:nvSpPr>
          <p:cNvPr id="3" name="Subtítulo 2"/>
          <p:cNvSpPr>
            <a:spLocks noGrp="1"/>
          </p:cNvSpPr>
          <p:nvPr>
            <p:ph type="subTitle" idx="1"/>
          </p:nvPr>
        </p:nvSpPr>
        <p:spPr>
          <a:xfrm>
            <a:off x="899592" y="5805264"/>
            <a:ext cx="7488832" cy="66238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p>
        </p:txBody>
      </p:sp>
      <p:pic>
        <p:nvPicPr>
          <p:cNvPr id="4" name="Imagen 3">
            <a:extLst>
              <a:ext uri="{FF2B5EF4-FFF2-40B4-BE49-F238E27FC236}">
                <a16:creationId xmlns:a16="http://schemas.microsoft.com/office/drawing/2014/main" xmlns="" id="{6EF75F38-9CCE-4477-BA7B-58F0CF1815B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0619" y="0"/>
            <a:ext cx="4901608" cy="4084674"/>
          </a:xfrm>
          <a:prstGeom prst="rect">
            <a:avLst/>
          </a:prstGeom>
        </p:spPr>
      </p:pic>
    </p:spTree>
    <p:extLst>
      <p:ext uri="{BB962C8B-B14F-4D97-AF65-F5344CB8AC3E}">
        <p14:creationId xmlns:p14="http://schemas.microsoft.com/office/powerpoint/2010/main" val="99344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dirty="0"/>
              <a:t>Haga clic para modificar el estilo de título del patrón</a:t>
            </a: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39334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lnSpc>
                <a:spcPct val="100000"/>
              </a:lnSpc>
              <a:defRPr sz="3200" b="0" i="0">
                <a:latin typeface="Bebas Neue" panose="020B0606020202050201" pitchFamily="34" charset="0"/>
              </a:defRPr>
            </a:lvl1pPr>
          </a:lstStyle>
          <a:p>
            <a:r>
              <a:rPr lang="es-ES"/>
              <a:t>Haga clic para modificar el estilo de título del patrón</a:t>
            </a: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30370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Marcador de texto vertical 2"/>
          <p:cNvSpPr>
            <a:spLocks noGrp="1"/>
          </p:cNvSpPr>
          <p:nvPr>
            <p:ph type="body" orient="vert" idx="1"/>
          </p:nvPr>
        </p:nvSpPr>
        <p:spPr>
          <a:xfrm>
            <a:off x="628650" y="1171424"/>
            <a:ext cx="7886700" cy="500553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0" name="Título 9"/>
          <p:cNvSpPr>
            <a:spLocks noGrp="1"/>
          </p:cNvSpPr>
          <p:nvPr>
            <p:ph type="title"/>
          </p:nvPr>
        </p:nvSpPr>
        <p:spPr>
          <a:xfrm>
            <a:off x="628650" y="137823"/>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840845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lvl1pPr>
              <a:defRPr b="0" i="0">
                <a:latin typeface="Bebas Neue" panose="020B0606020202050201" pitchFamily="34" charset="0"/>
              </a:defRPr>
            </a:lvl1pPr>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365125"/>
            <a:ext cx="57626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77201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654844" y="128736"/>
            <a:ext cx="77724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3" name="2 Marcador de texto"/>
          <p:cNvSpPr>
            <a:spLocks noGrp="1"/>
          </p:cNvSpPr>
          <p:nvPr>
            <p:ph type="body" sz="half" idx="1"/>
          </p:nvPr>
        </p:nvSpPr>
        <p:spPr>
          <a:xfrm>
            <a:off x="685800" y="1268760"/>
            <a:ext cx="3810000" cy="48272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imágenes prediseñadas"/>
          <p:cNvSpPr>
            <a:spLocks noGrp="1"/>
          </p:cNvSpPr>
          <p:nvPr>
            <p:ph type="clipArt" sz="half" idx="2"/>
          </p:nvPr>
        </p:nvSpPr>
        <p:spPr>
          <a:xfrm>
            <a:off x="4648200" y="1268760"/>
            <a:ext cx="3810000" cy="4827240"/>
          </a:xfrm>
        </p:spPr>
        <p:txBody>
          <a:bodyPr rtlCol="0">
            <a:normAutofit/>
          </a:bodyPr>
          <a:lstStyle/>
          <a:p>
            <a:pPr lvl="0"/>
            <a:endParaRPr lang="es-CO" noProof="0"/>
          </a:p>
        </p:txBody>
      </p:sp>
      <p:cxnSp>
        <p:nvCxnSpPr>
          <p:cNvPr id="11" name="Conector recto 10"/>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4083925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628650" y="116633"/>
            <a:ext cx="7886700" cy="983443"/>
          </a:xfrm>
        </p:spPr>
        <p:txBody>
          <a:bodyPr anchor="ctr">
            <a:normAutofit/>
          </a:bodyPr>
          <a:lstStyle>
            <a:lvl1pPr algn="ctr">
              <a:lnSpc>
                <a:spcPct val="100000"/>
              </a:lnSpc>
              <a:defRPr sz="3600"/>
            </a:lvl1pPr>
          </a:lstStyle>
          <a:p>
            <a:r>
              <a:rPr lang="es-ES" dirty="0"/>
              <a:t>TÍTULO DE LA DIAPOSITIVA</a:t>
            </a:r>
          </a:p>
        </p:txBody>
      </p:sp>
      <p:sp>
        <p:nvSpPr>
          <p:cNvPr id="3" name="Marcador de contenido 2"/>
          <p:cNvSpPr>
            <a:spLocks noGrp="1"/>
          </p:cNvSpPr>
          <p:nvPr>
            <p:ph idx="1"/>
          </p:nvPr>
        </p:nvSpPr>
        <p:spPr>
          <a:xfrm>
            <a:off x="628650" y="1162338"/>
            <a:ext cx="7886700" cy="5014625"/>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7" name="Conector recto 6"/>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1659539211"/>
      </p:ext>
    </p:extLst>
  </p:cSld>
  <p:clrMapOvr>
    <a:masterClrMapping/>
  </p:clrMapOvr>
  <p:extLst mod="1">
    <p:ext uri="{DCECCB84-F9BA-43D5-87BE-67443E8EF086}">
      <p15:sldGuideLst xmlns:p15="http://schemas.microsoft.com/office/powerpoint/2012/main">
        <p15:guide id="1"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1">
    <p:spTree>
      <p:nvGrpSpPr>
        <p:cNvPr id="1" name=""/>
        <p:cNvGrpSpPr/>
        <p:nvPr/>
      </p:nvGrpSpPr>
      <p:grpSpPr>
        <a:xfrm>
          <a:off x="0" y="0"/>
          <a:ext cx="0" cy="0"/>
          <a:chOff x="0" y="0"/>
          <a:chExt cx="0" cy="0"/>
        </a:xfrm>
      </p:grpSpPr>
      <p:pic>
        <p:nvPicPr>
          <p:cNvPr id="4" name="Imagen 3"/>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9144000" cy="3861048"/>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535782" y="4581128"/>
            <a:ext cx="8341022" cy="2016224"/>
          </a:xfrm>
        </p:spPr>
        <p:txBody>
          <a:bodyPr anchor="t">
            <a:normAutofit/>
          </a:bodyPr>
          <a:lstStyle>
            <a:lvl1pPr algn="l">
              <a:defRPr sz="4000" b="0" i="0">
                <a:solidFill>
                  <a:schemeClr val="tx1">
                    <a:lumMod val="75000"/>
                    <a:lumOff val="25000"/>
                  </a:schemeClr>
                </a:solidFill>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535782" y="4016506"/>
            <a:ext cx="8344791" cy="531377"/>
          </a:xfrm>
        </p:spPr>
        <p:txBody>
          <a:bodyPr anchor="b">
            <a:normAutofit/>
          </a:bodyPr>
          <a:lstStyle>
            <a:lvl1pPr marL="0" indent="0">
              <a:buNone/>
              <a:defRPr sz="20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descripción o comentario de la sección</a:t>
            </a:r>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7546" y="189902"/>
            <a:ext cx="4177492" cy="3481244"/>
          </a:xfrm>
          <a:prstGeom prst="rect">
            <a:avLst/>
          </a:prstGeom>
        </p:spPr>
      </p:pic>
    </p:spTree>
    <p:extLst>
      <p:ext uri="{BB962C8B-B14F-4D97-AF65-F5344CB8AC3E}">
        <p14:creationId xmlns:p14="http://schemas.microsoft.com/office/powerpoint/2010/main" val="2405747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Tipo 2">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2852737"/>
          </a:xfrm>
        </p:spPr>
        <p:txBody>
          <a:bodyPr anchor="b"/>
          <a:lstStyle>
            <a:lvl1pPr algn="l">
              <a:defRPr sz="6000" b="0" i="0">
                <a:solidFill>
                  <a:schemeClr val="bg1"/>
                </a:solidFill>
                <a:effectLst/>
                <a:latin typeface="Bebas Neue" panose="020B0606020202050201" pitchFamily="34" charset="0"/>
              </a:defRPr>
            </a:lvl1pPr>
          </a:lstStyle>
          <a:p>
            <a:r>
              <a:rPr lang="es-ES" dirty="0"/>
              <a:t>COLOCAR AQUÍ EL TITULO DE LA SECCIÓN</a:t>
            </a:r>
          </a:p>
        </p:txBody>
      </p:sp>
      <p:sp>
        <p:nvSpPr>
          <p:cNvPr id="3" name="Marcador de texto 2"/>
          <p:cNvSpPr>
            <a:spLocks noGrp="1"/>
          </p:cNvSpPr>
          <p:nvPr>
            <p:ph type="body" idx="1" hasCustomPrompt="1"/>
          </p:nvPr>
        </p:nvSpPr>
        <p:spPr>
          <a:xfrm>
            <a:off x="795200" y="3752851"/>
            <a:ext cx="6297080" cy="2368550"/>
          </a:xfrm>
        </p:spPr>
        <p:txBody>
          <a:bodyPr/>
          <a:lstStyle>
            <a:lvl1pPr marL="0" indent="0">
              <a:buNone/>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 en esta sección</a:t>
            </a:r>
          </a:p>
        </p:txBody>
      </p:sp>
      <p:sp>
        <p:nvSpPr>
          <p:cNvPr id="10" name="Rectángulo 9"/>
          <p:cNvSpPr/>
          <p:nvPr userDrawn="1"/>
        </p:nvSpPr>
        <p:spPr>
          <a:xfrm flipH="1">
            <a:off x="758795" y="3760172"/>
            <a:ext cx="72000" cy="236880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7267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28650" y="1304741"/>
            <a:ext cx="3867150" cy="487222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04741"/>
            <a:ext cx="3867150" cy="4872222"/>
          </a:xfrm>
        </p:spPr>
        <p:txBody>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cxnSp>
        <p:nvCxnSpPr>
          <p:cNvPr id="9" name="Conector recto 8"/>
          <p:cNvCxnSpPr/>
          <p:nvPr userDrawn="1"/>
        </p:nvCxnSpPr>
        <p:spPr>
          <a:xfrm>
            <a:off x="628650" y="1124744"/>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Marcador de pie de página 10"/>
          <p:cNvSpPr>
            <a:spLocks noGrp="1"/>
          </p:cNvSpPr>
          <p:nvPr>
            <p:ph type="ftr" sz="quarter" idx="11"/>
          </p:nvPr>
        </p:nvSpPr>
        <p:spPr/>
        <p:txBody>
          <a:bodyPr/>
          <a:lstStyle/>
          <a:p>
            <a:endParaRPr lang="es-ES" dirty="0"/>
          </a:p>
        </p:txBody>
      </p:sp>
      <p:sp>
        <p:nvSpPr>
          <p:cNvPr id="12" name="Marcador de número de diapositiva 11"/>
          <p:cNvSpPr>
            <a:spLocks noGrp="1"/>
          </p:cNvSpPr>
          <p:nvPr>
            <p:ph type="sldNum" sz="quarter" idx="12"/>
          </p:nvPr>
        </p:nvSpPr>
        <p:spPr/>
        <p:txBody>
          <a:bodyPr/>
          <a:lstStyle/>
          <a:p>
            <a:fld id="{A0D7ED8E-E8F2-40C2-AF71-A534DDE5582E}" type="slidenum">
              <a:rPr lang="es-CO" smtClean="0"/>
              <a:pPr/>
              <a:t>‹Nº›</a:t>
            </a:fld>
            <a:endParaRPr lang="es-CO" dirty="0"/>
          </a:p>
        </p:txBody>
      </p:sp>
      <p:sp>
        <p:nvSpPr>
          <p:cNvPr id="14" name="Título 13"/>
          <p:cNvSpPr>
            <a:spLocks noGrp="1"/>
          </p:cNvSpPr>
          <p:nvPr>
            <p:ph type="title"/>
          </p:nvPr>
        </p:nvSpPr>
        <p:spPr>
          <a:xfrm>
            <a:off x="628650" y="123824"/>
            <a:ext cx="7886700" cy="982800"/>
          </a:xfrm>
        </p:spPr>
        <p:txBody>
          <a:bodyPr anchor="ctr" anchorCtr="0">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Tree>
    <p:extLst>
      <p:ext uri="{BB962C8B-B14F-4D97-AF65-F5344CB8AC3E}">
        <p14:creationId xmlns:p14="http://schemas.microsoft.com/office/powerpoint/2010/main" val="15629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630238" y="1243818"/>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630238" y="2067730"/>
            <a:ext cx="3868737"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43818"/>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4629150" y="2067730"/>
            <a:ext cx="3887788" cy="412193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cxnSp>
        <p:nvCxnSpPr>
          <p:cNvPr id="11" name="Conector recto 10"/>
          <p:cNvCxnSpPr>
            <a:cxnSpLocks/>
          </p:cNvCxnSpPr>
          <p:nvPr userDrawn="1"/>
        </p:nvCxnSpPr>
        <p:spPr>
          <a:xfrm flipH="1" flipV="1">
            <a:off x="8516938" y="1268760"/>
            <a:ext cx="15502" cy="4920904"/>
          </a:xfrm>
          <a:prstGeom prst="line">
            <a:avLst/>
          </a:prstGeom>
          <a:ln w="19050" cap="flat" cmpd="sng" algn="ctr">
            <a:solidFill>
              <a:schemeClr val="bg1">
                <a:lumMod val="7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Título 11"/>
          <p:cNvSpPr>
            <a:spLocks noGrp="1"/>
          </p:cNvSpPr>
          <p:nvPr>
            <p:ph type="title"/>
          </p:nvPr>
        </p:nvSpPr>
        <p:spPr>
          <a:xfrm>
            <a:off x="630238" y="93327"/>
            <a:ext cx="7886700" cy="982800"/>
          </a:xfrm>
        </p:spPr>
        <p:txBody>
          <a:bodyPr anchor="ctr">
            <a:noAutofit/>
          </a:bodyPr>
          <a:lstStyle>
            <a:lvl1pPr>
              <a:lnSpc>
                <a:spcPct val="100000"/>
              </a:lnSpc>
              <a:defRPr sz="3600" b="0" i="0">
                <a:latin typeface="Bebas Neue" panose="020B0606020202050201" pitchFamily="34" charset="0"/>
              </a:defRPr>
            </a:lvl1pPr>
          </a:lstStyle>
          <a:p>
            <a:r>
              <a:rPr lang="es-ES" dirty="0"/>
              <a:t>Haga clic para modificar el estilo de título del patrón</a:t>
            </a:r>
            <a:endParaRPr lang="es-CO" dirty="0"/>
          </a:p>
        </p:txBody>
      </p:sp>
      <p:sp>
        <p:nvSpPr>
          <p:cNvPr id="7" name="Marcador de pie de página 6"/>
          <p:cNvSpPr>
            <a:spLocks noGrp="1"/>
          </p:cNvSpPr>
          <p:nvPr>
            <p:ph type="ftr" sz="quarter" idx="11"/>
          </p:nvPr>
        </p:nvSpPr>
        <p:spPr/>
        <p:txBody>
          <a:bodyPr/>
          <a:lstStyle/>
          <a:p>
            <a:endParaRPr lang="es-ES" dirty="0"/>
          </a:p>
        </p:txBody>
      </p:sp>
      <p:sp>
        <p:nvSpPr>
          <p:cNvPr id="8" name="Marcador de número de diapositiva 7"/>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278480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Tabla de contenido">
    <p:spTree>
      <p:nvGrpSpPr>
        <p:cNvPr id="1" name=""/>
        <p:cNvGrpSpPr/>
        <p:nvPr/>
      </p:nvGrpSpPr>
      <p:grpSpPr>
        <a:xfrm>
          <a:off x="0" y="0"/>
          <a:ext cx="0" cy="0"/>
          <a:chOff x="0" y="0"/>
          <a:chExt cx="0" cy="0"/>
        </a:xfrm>
      </p:grpSpPr>
      <p:pic>
        <p:nvPicPr>
          <p:cNvPr id="6" name="Imagen 5"/>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0"/>
            <a:ext cx="7380312" cy="6858000"/>
          </a:xfrm>
          <a:prstGeom prst="rect">
            <a:avLst/>
          </a:prstGeom>
          <a:effectLst>
            <a:outerShdw blurRad="50800" dist="38100" dir="2700000" algn="tl" rotWithShape="0">
              <a:prstClr val="black">
                <a:alpha val="40000"/>
              </a:prstClr>
            </a:outerShdw>
          </a:effectLst>
        </p:spPr>
      </p:pic>
      <p:sp>
        <p:nvSpPr>
          <p:cNvPr id="2" name="Título 1"/>
          <p:cNvSpPr>
            <a:spLocks noGrp="1"/>
          </p:cNvSpPr>
          <p:nvPr>
            <p:ph type="title" hasCustomPrompt="1"/>
          </p:nvPr>
        </p:nvSpPr>
        <p:spPr>
          <a:xfrm>
            <a:off x="614374" y="868363"/>
            <a:ext cx="6477906" cy="904453"/>
          </a:xfrm>
        </p:spPr>
        <p:txBody>
          <a:bodyPr anchor="t"/>
          <a:lstStyle>
            <a:lvl1pPr algn="l">
              <a:defRPr sz="6000" b="0" i="0">
                <a:solidFill>
                  <a:schemeClr val="bg1"/>
                </a:solidFill>
                <a:effectLst/>
                <a:latin typeface="Bebas Neue" panose="020B0606020202050201" pitchFamily="34" charset="0"/>
              </a:defRPr>
            </a:lvl1pPr>
          </a:lstStyle>
          <a:p>
            <a:r>
              <a:rPr lang="es-CO" dirty="0"/>
              <a:t>Coloca aquí el titulo</a:t>
            </a:r>
            <a:endParaRPr lang="es-ES" dirty="0"/>
          </a:p>
        </p:txBody>
      </p:sp>
      <p:sp>
        <p:nvSpPr>
          <p:cNvPr id="3" name="Marcador de texto 2"/>
          <p:cNvSpPr>
            <a:spLocks noGrp="1"/>
          </p:cNvSpPr>
          <p:nvPr>
            <p:ph type="body" idx="1" hasCustomPrompt="1"/>
          </p:nvPr>
        </p:nvSpPr>
        <p:spPr>
          <a:xfrm>
            <a:off x="795200" y="1844824"/>
            <a:ext cx="6297080" cy="4276577"/>
          </a:xfrm>
          <a:noFill/>
          <a:effectLst/>
        </p:spPr>
        <p:txBody>
          <a:bodyPr/>
          <a:lstStyle>
            <a:lvl1pPr marL="342900" indent="-342900">
              <a:buFont typeface="Arial" panose="020B0604020202020204" pitchFamily="34" charset="0"/>
              <a:buChar char="•"/>
              <a:defRPr sz="24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Colocar aquí los ítems a presentar</a:t>
            </a:r>
          </a:p>
        </p:txBody>
      </p:sp>
      <p:sp>
        <p:nvSpPr>
          <p:cNvPr id="10" name="Rectángulo 9"/>
          <p:cNvSpPr/>
          <p:nvPr userDrawn="1"/>
        </p:nvSpPr>
        <p:spPr>
          <a:xfrm flipH="1">
            <a:off x="781865" y="1844823"/>
            <a:ext cx="45719" cy="427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1039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11560" y="116632"/>
            <a:ext cx="7886700" cy="982800"/>
          </a:xfrm>
        </p:spPr>
        <p:txBody>
          <a:bodyPr anchor="ctr">
            <a:noAutofit/>
          </a:bodyPr>
          <a:lstStyle>
            <a:lvl1pPr>
              <a:lnSpc>
                <a:spcPct val="100000"/>
              </a:lnSpc>
              <a:defRPr sz="3600" b="0" i="0">
                <a:latin typeface="Bebas Neue" panose="020B0606020202050201" pitchFamily="34" charset="0"/>
              </a:defRPr>
            </a:lvl1pPr>
          </a:lstStyle>
          <a:p>
            <a:r>
              <a:rPr lang="es-ES"/>
              <a:t>Haga clic para modificar el estilo de título del patrón</a:t>
            </a:r>
          </a:p>
        </p:txBody>
      </p:sp>
      <p:cxnSp>
        <p:nvCxnSpPr>
          <p:cNvPr id="9" name="Conector recto 8"/>
          <p:cNvCxnSpPr/>
          <p:nvPr userDrawn="1"/>
        </p:nvCxnSpPr>
        <p:spPr>
          <a:xfrm>
            <a:off x="628650" y="1111536"/>
            <a:ext cx="7886700" cy="0"/>
          </a:xfrm>
          <a:prstGeom prst="line">
            <a:avLst/>
          </a:prstGeom>
          <a:ln w="19050" cap="flat" cmpd="sng" algn="ctr">
            <a:solidFill>
              <a:schemeClr val="bg1">
                <a:lumMod val="85000"/>
              </a:schemeClr>
            </a:solidFill>
            <a:prstDash val="sys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3312020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A0D7ED8E-E8F2-40C2-AF71-A534DDE5582E}" type="slidenum">
              <a:rPr lang="es-CO" smtClean="0"/>
              <a:pPr/>
              <a:t>‹Nº›</a:t>
            </a:fld>
            <a:endParaRPr lang="es-CO" dirty="0"/>
          </a:p>
        </p:txBody>
      </p:sp>
    </p:spTree>
    <p:extLst>
      <p:ext uri="{BB962C8B-B14F-4D97-AF65-F5344CB8AC3E}">
        <p14:creationId xmlns:p14="http://schemas.microsoft.com/office/powerpoint/2010/main" val="50453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ángulo 10"/>
          <p:cNvSpPr/>
          <p:nvPr userDrawn="1"/>
        </p:nvSpPr>
        <p:spPr>
          <a:xfrm>
            <a:off x="0" y="6361583"/>
            <a:ext cx="9144000" cy="510065"/>
          </a:xfrm>
          <a:prstGeom prst="rect">
            <a:avLst/>
          </a:prstGeom>
          <a:solidFill>
            <a:srgbClr val="F79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effectLst>
                <a:outerShdw blurRad="38100" dist="38100" dir="2700000" algn="tl">
                  <a:srgbClr val="000000">
                    <a:alpha val="43137"/>
                  </a:srgbClr>
                </a:outerShdw>
              </a:effectLst>
            </a:endParaRPr>
          </a:p>
        </p:txBody>
      </p:sp>
      <p:sp>
        <p:nvSpPr>
          <p:cNvPr id="2" name="Marcador de título 1"/>
          <p:cNvSpPr>
            <a:spLocks noGrp="1"/>
          </p:cNvSpPr>
          <p:nvPr userDrawn="1">
            <p:ph type="title"/>
          </p:nvPr>
        </p:nvSpPr>
        <p:spPr>
          <a:xfrm>
            <a:off x="628650" y="365125"/>
            <a:ext cx="7886700" cy="903635"/>
          </a:xfrm>
          <a:prstGeom prst="rect">
            <a:avLst/>
          </a:prstGeom>
        </p:spPr>
        <p:txBody>
          <a:bodyPr vert="horz" lIns="91440" tIns="45720" rIns="91440" bIns="45720" rtlCol="0" anchor="ctr">
            <a:normAutofit/>
          </a:bodyPr>
          <a:lstStyle/>
          <a:p>
            <a:r>
              <a:rPr lang="es-CO" dirty="0"/>
              <a:t>TÍTULO</a:t>
            </a:r>
            <a:r>
              <a:rPr lang="es-ES" dirty="0"/>
              <a:t> DE LA DIAPOSITIVA</a:t>
            </a:r>
          </a:p>
        </p:txBody>
      </p:sp>
      <p:sp>
        <p:nvSpPr>
          <p:cNvPr id="3" name="Marcador de texto 2"/>
          <p:cNvSpPr>
            <a:spLocks noGrp="1"/>
          </p:cNvSpPr>
          <p:nvPr userDrawn="1">
            <p:ph type="body" idx="1"/>
          </p:nvPr>
        </p:nvSpPr>
        <p:spPr>
          <a:xfrm>
            <a:off x="628650" y="1333124"/>
            <a:ext cx="7886700" cy="4843840"/>
          </a:xfrm>
          <a:prstGeom prst="rect">
            <a:avLst/>
          </a:prstGeom>
        </p:spPr>
        <p:txBody>
          <a:bodyPr vert="horz" lIns="91440" tIns="45720" rIns="91440" bIns="45720" rtlCol="0">
            <a:normAutofit/>
          </a:bodyPr>
          <a:lstStyle/>
          <a:p>
            <a:pPr lvl="0"/>
            <a:r>
              <a:rPr lang="es-ES" dirty="0"/>
              <a:t>Editar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txBox="1">
            <a:spLocks/>
          </p:cNvSpPr>
          <p:nvPr userDrawn="1"/>
        </p:nvSpPr>
        <p:spPr>
          <a:xfrm>
            <a:off x="8152571" y="6659721"/>
            <a:ext cx="964800" cy="188640"/>
          </a:xfrm>
          <a:prstGeom prst="rect">
            <a:avLst/>
          </a:prstGeom>
          <a:noFill/>
        </p:spPr>
        <p:txBody>
          <a:bodyPr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a:fld id="{7B8F00C3-1F22-4CE4-A78E-AEBECB6BF7BC}" type="datetime1">
              <a:rPr lang="es-ES" sz="1200" b="0" i="0" smtClean="0">
                <a:solidFill>
                  <a:schemeClr val="bg1"/>
                </a:solidFill>
                <a:effectLst/>
                <a:latin typeface="Bebas Neue Regular" panose="00000500000000000000" pitchFamily="50" charset="0"/>
              </a:rPr>
              <a:pPr algn="ctr"/>
              <a:t>21/05/2019</a:t>
            </a:fld>
            <a:endParaRPr lang="es-ES" sz="1200" b="0" i="0" dirty="0">
              <a:solidFill>
                <a:schemeClr val="bg1"/>
              </a:solidFill>
              <a:effectLst/>
              <a:latin typeface="Bebas Neue Regular" panose="00000500000000000000" pitchFamily="50" charset="0"/>
            </a:endParaRPr>
          </a:p>
        </p:txBody>
      </p:sp>
      <p:sp>
        <p:nvSpPr>
          <p:cNvPr id="10" name="Marcador de pie de página 4"/>
          <p:cNvSpPr>
            <a:spLocks noGrp="1"/>
          </p:cNvSpPr>
          <p:nvPr>
            <p:ph type="ftr" sz="quarter" idx="11"/>
          </p:nvPr>
        </p:nvSpPr>
        <p:spPr>
          <a:xfrm>
            <a:off x="4373197" y="6372324"/>
            <a:ext cx="3748211" cy="480263"/>
          </a:xfrm>
          <a:prstGeom prst="rect">
            <a:avLst/>
          </a:prstGeom>
        </p:spPr>
        <p:txBody>
          <a:bodyPr anchor="ctr"/>
          <a:lstStyle>
            <a:lvl1pPr algn="r">
              <a:defRPr sz="1300" b="0" i="0">
                <a:solidFill>
                  <a:schemeClr val="bg1"/>
                </a:solidFill>
                <a:effectLst/>
                <a:latin typeface="Bebas Neue Regular" panose="00000500000000000000" pitchFamily="50" charset="0"/>
              </a:defRPr>
            </a:lvl1pPr>
          </a:lstStyle>
          <a:p>
            <a:endParaRPr lang="es-ES" dirty="0"/>
          </a:p>
        </p:txBody>
      </p:sp>
      <p:sp>
        <p:nvSpPr>
          <p:cNvPr id="12" name="Marcador de número de diapositiva 5"/>
          <p:cNvSpPr>
            <a:spLocks noGrp="1"/>
          </p:cNvSpPr>
          <p:nvPr>
            <p:ph type="sldNum" sz="quarter" idx="12"/>
          </p:nvPr>
        </p:nvSpPr>
        <p:spPr>
          <a:xfrm>
            <a:off x="8172400" y="6358899"/>
            <a:ext cx="963947" cy="277535"/>
          </a:xfrm>
          <a:prstGeom prst="rect">
            <a:avLst/>
          </a:prstGeom>
          <a:noFill/>
        </p:spPr>
        <p:txBody>
          <a:bodyPr anchor="ctr"/>
          <a:lstStyle>
            <a:lvl1pPr algn="ctr">
              <a:defRPr sz="1200" b="0" i="0">
                <a:solidFill>
                  <a:schemeClr val="bg1"/>
                </a:solidFill>
                <a:effectLst/>
                <a:latin typeface="Bebas Neue Regular" panose="00000500000000000000" pitchFamily="50" charset="0"/>
              </a:defRPr>
            </a:lvl1pPr>
          </a:lstStyle>
          <a:p>
            <a:fld id="{A0D7ED8E-E8F2-40C2-AF71-A534DDE5582E}" type="slidenum">
              <a:rPr lang="es-CO" smtClean="0"/>
              <a:pPr/>
              <a:t>‹Nº›</a:t>
            </a:fld>
            <a:endParaRPr lang="es-CO" dirty="0"/>
          </a:p>
        </p:txBody>
      </p:sp>
      <p:pic>
        <p:nvPicPr>
          <p:cNvPr id="6" name="Imagen 5">
            <a:extLst>
              <a:ext uri="{FF2B5EF4-FFF2-40B4-BE49-F238E27FC236}">
                <a16:creationId xmlns:a16="http://schemas.microsoft.com/office/drawing/2014/main" xmlns="" id="{211ECAD4-1292-4E06-96E3-A5E27594CA94}"/>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6250" y="6330600"/>
            <a:ext cx="3676420" cy="554784"/>
          </a:xfrm>
          <a:prstGeom prst="rect">
            <a:avLst/>
          </a:prstGeom>
        </p:spPr>
      </p:pic>
    </p:spTree>
    <p:extLst>
      <p:ext uri="{BB962C8B-B14F-4D97-AF65-F5344CB8AC3E}">
        <p14:creationId xmlns:p14="http://schemas.microsoft.com/office/powerpoint/2010/main" val="33506158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73"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 id="2147483679" r:id="rId14"/>
  </p:sldLayoutIdLst>
  <p:hf hdr="0"/>
  <p:txStyles>
    <p:titleStyle>
      <a:lvl1pPr algn="l" defTabSz="914400" rtl="0" eaLnBrk="1" latinLnBrk="0" hangingPunct="1">
        <a:lnSpc>
          <a:spcPts val="5400"/>
        </a:lnSpc>
        <a:spcBef>
          <a:spcPct val="0"/>
        </a:spcBef>
        <a:buNone/>
        <a:defRPr sz="4400" b="0" kern="1200">
          <a:solidFill>
            <a:schemeClr val="accent2"/>
          </a:solidFill>
          <a:effectLst/>
          <a:latin typeface="Bebas Neue" panose="020B0606020202050201"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xmlns="" id="{6120C010-863B-42AB-A50D-63943AF804F4}"/>
              </a:ext>
            </a:extLst>
          </p:cNvPr>
          <p:cNvSpPr>
            <a:spLocks noGrp="1"/>
          </p:cNvSpPr>
          <p:nvPr>
            <p:ph type="ctrTitle"/>
          </p:nvPr>
        </p:nvSpPr>
        <p:spPr>
          <a:xfrm>
            <a:off x="746125" y="3861107"/>
            <a:ext cx="7651750" cy="2858475"/>
          </a:xfrm>
          <a:prstGeom prst="rect">
            <a:avLst/>
          </a:prstGeom>
        </p:spPr>
        <p:txBody>
          <a:bodyPr wrap="square">
            <a:spAutoFit/>
          </a:bodyPr>
          <a:lstStyle/>
          <a:p>
            <a:r>
              <a:rPr lang="es-CO" sz="4000" b="1" dirty="0"/>
              <a:t>ANÁLISIS Y PRÁCTICAS DE LOS DISCURSOS DE LOS TRABAJADORES SOCIALES SOBRE LOS  DERECHOS HUMANOS EN LAS FAMILIAS DEL CARIBE COLOMBIANO</a:t>
            </a:r>
            <a:endParaRPr lang="es-CO" sz="4000" dirty="0"/>
          </a:p>
        </p:txBody>
      </p:sp>
    </p:spTree>
    <p:extLst>
      <p:ext uri="{BB962C8B-B14F-4D97-AF65-F5344CB8AC3E}">
        <p14:creationId xmlns:p14="http://schemas.microsoft.com/office/powerpoint/2010/main" val="103790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6C9005BD-2191-4291-93A9-CA5D111EDEEB}"/>
              </a:ext>
            </a:extLst>
          </p:cNvPr>
          <p:cNvSpPr>
            <a:spLocks noGrp="1"/>
          </p:cNvSpPr>
          <p:nvPr>
            <p:ph type="title"/>
          </p:nvPr>
        </p:nvSpPr>
        <p:spPr/>
        <p:txBody>
          <a:bodyPr numCol="2">
            <a:noAutofit/>
          </a:bodyPr>
          <a:lstStyle/>
          <a:p>
            <a:pPr>
              <a:lnSpc>
                <a:spcPct val="100000"/>
              </a:lnSpc>
            </a:pPr>
            <a:r>
              <a:rPr lang="es-CO" sz="2800" dirty="0"/>
              <a:t>Fabiola Sanín Orjuela </a:t>
            </a:r>
            <a:br>
              <a:rPr lang="es-CO" sz="2800" dirty="0"/>
            </a:br>
            <a:r>
              <a:rPr lang="es-CO" sz="2800" dirty="0"/>
              <a:t>maria Cataño Ariza0</a:t>
            </a:r>
            <a:br>
              <a:rPr lang="es-CO" sz="2800" dirty="0"/>
            </a:br>
            <a:r>
              <a:rPr lang="es-CO" sz="2800" dirty="0"/>
              <a:t>dayanis montes rivera</a:t>
            </a:r>
            <a:br>
              <a:rPr lang="es-CO" sz="2800" dirty="0"/>
            </a:br>
            <a:r>
              <a:rPr lang="es-CO" sz="2800" dirty="0"/>
              <a:t>Cristian mejía Ramírez                         </a:t>
            </a:r>
            <a:r>
              <a:rPr lang="es-CO" sz="2800" dirty="0" err="1" smtClean="0"/>
              <a:t>TutorA</a:t>
            </a:r>
            <a:r>
              <a:rPr lang="es-CO" sz="2800" dirty="0" smtClean="0"/>
              <a:t>: </a:t>
            </a:r>
            <a:r>
              <a:rPr lang="es-CO" sz="2800" dirty="0"/>
              <a:t>Ana clara zapata González</a:t>
            </a:r>
          </a:p>
        </p:txBody>
      </p:sp>
      <p:sp>
        <p:nvSpPr>
          <p:cNvPr id="7" name="Marcador de texto 6">
            <a:extLst>
              <a:ext uri="{FF2B5EF4-FFF2-40B4-BE49-F238E27FC236}">
                <a16:creationId xmlns:a16="http://schemas.microsoft.com/office/drawing/2014/main" xmlns="" id="{E4BB6CCA-3A6E-4A27-9D0E-7C090B35BBCD}"/>
              </a:ext>
            </a:extLst>
          </p:cNvPr>
          <p:cNvSpPr>
            <a:spLocks noGrp="1"/>
          </p:cNvSpPr>
          <p:nvPr>
            <p:ph type="body" idx="1"/>
          </p:nvPr>
        </p:nvSpPr>
        <p:spPr/>
        <p:txBody>
          <a:bodyPr/>
          <a:lstStyle/>
          <a:p>
            <a:r>
              <a:rPr lang="es-CO" dirty="0"/>
              <a:t>PAT COLECTIVO  2019/1 </a:t>
            </a:r>
          </a:p>
        </p:txBody>
      </p:sp>
      <p:sp>
        <p:nvSpPr>
          <p:cNvPr id="5" name="Marcador de número de diapositiva 4">
            <a:extLst>
              <a:ext uri="{FF2B5EF4-FFF2-40B4-BE49-F238E27FC236}">
                <a16:creationId xmlns:a16="http://schemas.microsoft.com/office/drawing/2014/main" xmlns="" id="{5D1D82DB-ADCD-49F8-AA43-FF8D736BF808}"/>
              </a:ext>
            </a:extLst>
          </p:cNvPr>
          <p:cNvSpPr>
            <a:spLocks noGrp="1"/>
          </p:cNvSpPr>
          <p:nvPr>
            <p:ph type="sldNum" sz="quarter" idx="4294967295"/>
          </p:nvPr>
        </p:nvSpPr>
        <p:spPr>
          <a:xfrm>
            <a:off x="8180388" y="6359525"/>
            <a:ext cx="963612" cy="276225"/>
          </a:xfrm>
        </p:spPr>
        <p:txBody>
          <a:bodyPr/>
          <a:lstStyle/>
          <a:p>
            <a:fld id="{A0D7ED8E-E8F2-40C2-AF71-A534DDE5582E}" type="slidenum">
              <a:rPr lang="es-CO" smtClean="0"/>
              <a:pPr/>
              <a:t>2</a:t>
            </a:fld>
            <a:endParaRPr lang="es-CO" dirty="0"/>
          </a:p>
        </p:txBody>
      </p:sp>
    </p:spTree>
    <p:extLst>
      <p:ext uri="{BB962C8B-B14F-4D97-AF65-F5344CB8AC3E}">
        <p14:creationId xmlns:p14="http://schemas.microsoft.com/office/powerpoint/2010/main" val="3201751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B0D534D3-0EE7-4493-B24D-4EE526D42947}"/>
              </a:ext>
            </a:extLst>
          </p:cNvPr>
          <p:cNvSpPr>
            <a:spLocks noGrp="1"/>
          </p:cNvSpPr>
          <p:nvPr>
            <p:ph type="title"/>
          </p:nvPr>
        </p:nvSpPr>
        <p:spPr/>
        <p:txBody>
          <a:bodyPr/>
          <a:lstStyle/>
          <a:p>
            <a:r>
              <a:rPr lang="es-CO" dirty="0"/>
              <a:t>Titulo De la investigación</a:t>
            </a:r>
          </a:p>
        </p:txBody>
      </p:sp>
      <p:sp>
        <p:nvSpPr>
          <p:cNvPr id="7" name="Marcador de contenido 6">
            <a:extLst>
              <a:ext uri="{FF2B5EF4-FFF2-40B4-BE49-F238E27FC236}">
                <a16:creationId xmlns:a16="http://schemas.microsoft.com/office/drawing/2014/main" xmlns="" id="{2F2B9B87-2FC7-47E3-AA6C-C5C9AFC223C4}"/>
              </a:ext>
            </a:extLst>
          </p:cNvPr>
          <p:cNvSpPr>
            <a:spLocks noGrp="1"/>
          </p:cNvSpPr>
          <p:nvPr>
            <p:ph idx="1"/>
          </p:nvPr>
        </p:nvSpPr>
        <p:spPr/>
        <p:txBody>
          <a:bodyPr/>
          <a:lstStyle/>
          <a:p>
            <a:r>
              <a:rPr lang="es-CO" b="1" dirty="0"/>
              <a:t>ANÁLISIS Y PRÁCTICAS DE LOS DISCURSOS DE LOS TRABAJADORES SOCIALES SOBRE LOS  DERECHOS HUMANOS EN LAS FAMILIAS DEL CARIBE COLOMBIANO</a:t>
            </a:r>
            <a:endParaRPr lang="es-CO" dirty="0"/>
          </a:p>
          <a:p>
            <a:endParaRPr lang="es-CO" dirty="0"/>
          </a:p>
        </p:txBody>
      </p:sp>
    </p:spTree>
    <p:extLst>
      <p:ext uri="{BB962C8B-B14F-4D97-AF65-F5344CB8AC3E}">
        <p14:creationId xmlns:p14="http://schemas.microsoft.com/office/powerpoint/2010/main" val="101253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756C897-E1D5-48B3-90F5-AFCE732E1A42}"/>
              </a:ext>
            </a:extLst>
          </p:cNvPr>
          <p:cNvSpPr>
            <a:spLocks noGrp="1"/>
          </p:cNvSpPr>
          <p:nvPr>
            <p:ph type="title"/>
          </p:nvPr>
        </p:nvSpPr>
        <p:spPr/>
        <p:txBody>
          <a:bodyPr/>
          <a:lstStyle/>
          <a:p>
            <a:r>
              <a:rPr lang="es-CO" dirty="0"/>
              <a:t>Planteamiento del problema</a:t>
            </a:r>
          </a:p>
        </p:txBody>
      </p:sp>
      <p:sp>
        <p:nvSpPr>
          <p:cNvPr id="3" name="Marcador de contenido 2">
            <a:extLst>
              <a:ext uri="{FF2B5EF4-FFF2-40B4-BE49-F238E27FC236}">
                <a16:creationId xmlns:a16="http://schemas.microsoft.com/office/drawing/2014/main" xmlns="" id="{DA9F617D-7204-49D6-B574-DB0D638BF9A7}"/>
              </a:ext>
            </a:extLst>
          </p:cNvPr>
          <p:cNvSpPr>
            <a:spLocks noGrp="1"/>
          </p:cNvSpPr>
          <p:nvPr>
            <p:ph idx="1"/>
          </p:nvPr>
        </p:nvSpPr>
        <p:spPr/>
        <p:txBody>
          <a:bodyPr>
            <a:normAutofit fontScale="92500"/>
          </a:bodyPr>
          <a:lstStyle/>
          <a:p>
            <a:pPr marL="0" indent="0">
              <a:buNone/>
            </a:pPr>
            <a:r>
              <a:rPr lang="es-CO" dirty="0"/>
              <a:t>En la actualidad es posible observar el comportamiento social de la persona, conflictos y actitudes que cada vez en mayor grado, denigra la dignidad y el respeto de las personas humanas y los seres sintientes como tal.</a:t>
            </a:r>
          </a:p>
          <a:p>
            <a:pPr marL="0" indent="0">
              <a:buNone/>
            </a:pPr>
            <a:r>
              <a:rPr lang="es-CO" dirty="0"/>
              <a:t>Esto genera progresivamente situaciones que no colaboran con el desarrollo social sino con su retraso, esa situación se puede tornar por los conflictos familiares, violencia intrafamiliar y perdida de la institucionalidad (Matrimonio y Familia).</a:t>
            </a:r>
          </a:p>
          <a:p>
            <a:pPr marL="0" indent="0">
              <a:buNone/>
            </a:pPr>
            <a:r>
              <a:rPr lang="es-CO" dirty="0"/>
              <a:t>¿cómo se desarrolla el análisis de  los discursos de los trabajadores sociales en las  familias del caribe colombiano en cuanto a los derechos humanos?</a:t>
            </a:r>
          </a:p>
          <a:p>
            <a:pPr marL="0" indent="0">
              <a:buNone/>
            </a:pPr>
            <a:endParaRPr lang="es-CO" dirty="0"/>
          </a:p>
          <a:p>
            <a:endParaRPr lang="es-CO" dirty="0"/>
          </a:p>
        </p:txBody>
      </p:sp>
      <p:sp>
        <p:nvSpPr>
          <p:cNvPr id="4" name="Marcador de pie de página 3">
            <a:extLst>
              <a:ext uri="{FF2B5EF4-FFF2-40B4-BE49-F238E27FC236}">
                <a16:creationId xmlns:a16="http://schemas.microsoft.com/office/drawing/2014/main" xmlns="" id="{3FA42030-AC67-441A-ABF2-935D3EEDC21C}"/>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066DA0A0-3620-4819-B3B8-59BC3693AAB7}"/>
              </a:ext>
            </a:extLst>
          </p:cNvPr>
          <p:cNvSpPr>
            <a:spLocks noGrp="1"/>
          </p:cNvSpPr>
          <p:nvPr>
            <p:ph type="sldNum" sz="quarter" idx="12"/>
          </p:nvPr>
        </p:nvSpPr>
        <p:spPr/>
        <p:txBody>
          <a:bodyPr/>
          <a:lstStyle/>
          <a:p>
            <a:fld id="{A0D7ED8E-E8F2-40C2-AF71-A534DDE5582E}" type="slidenum">
              <a:rPr lang="es-CO" smtClean="0"/>
              <a:pPr/>
              <a:t>4</a:t>
            </a:fld>
            <a:endParaRPr lang="es-CO" dirty="0"/>
          </a:p>
        </p:txBody>
      </p:sp>
    </p:spTree>
    <p:extLst>
      <p:ext uri="{BB962C8B-B14F-4D97-AF65-F5344CB8AC3E}">
        <p14:creationId xmlns:p14="http://schemas.microsoft.com/office/powerpoint/2010/main" val="3443012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A5D8F04-B333-4401-8AA2-DF7C53D7E9C0}"/>
              </a:ext>
            </a:extLst>
          </p:cNvPr>
          <p:cNvSpPr>
            <a:spLocks noGrp="1"/>
          </p:cNvSpPr>
          <p:nvPr>
            <p:ph type="title"/>
          </p:nvPr>
        </p:nvSpPr>
        <p:spPr/>
        <p:txBody>
          <a:bodyPr/>
          <a:lstStyle/>
          <a:p>
            <a:r>
              <a:rPr lang="es-CO" dirty="0"/>
              <a:t>objetivos</a:t>
            </a:r>
          </a:p>
        </p:txBody>
      </p:sp>
      <p:sp>
        <p:nvSpPr>
          <p:cNvPr id="3" name="Marcador de contenido 2">
            <a:extLst>
              <a:ext uri="{FF2B5EF4-FFF2-40B4-BE49-F238E27FC236}">
                <a16:creationId xmlns:a16="http://schemas.microsoft.com/office/drawing/2014/main" xmlns="" id="{3DE97A7C-A9F7-47C6-8910-9B7E36233B4A}"/>
              </a:ext>
            </a:extLst>
          </p:cNvPr>
          <p:cNvSpPr>
            <a:spLocks noGrp="1"/>
          </p:cNvSpPr>
          <p:nvPr>
            <p:ph idx="1"/>
          </p:nvPr>
        </p:nvSpPr>
        <p:spPr/>
        <p:txBody>
          <a:bodyPr>
            <a:normAutofit fontScale="92500" lnSpcReduction="20000"/>
          </a:bodyPr>
          <a:lstStyle/>
          <a:p>
            <a:pPr marL="0" indent="0">
              <a:buNone/>
            </a:pPr>
            <a:r>
              <a:rPr lang="es-CO" b="1" dirty="0"/>
              <a:t> Objetivo General</a:t>
            </a:r>
          </a:p>
          <a:p>
            <a:r>
              <a:rPr lang="es-CO" dirty="0"/>
              <a:t>Analizar los discursos  de las familias del caribe colombiano en cuanto a los Derechos Humanos.</a:t>
            </a:r>
          </a:p>
          <a:p>
            <a:pPr marL="0" indent="0">
              <a:buNone/>
            </a:pPr>
            <a:r>
              <a:rPr lang="es-CO" b="1" dirty="0"/>
              <a:t>4.2 Objetivo específicos</a:t>
            </a:r>
          </a:p>
          <a:p>
            <a:pPr lvl="0"/>
            <a:r>
              <a:rPr lang="es-CO" dirty="0"/>
              <a:t>Identificar las estructuras sintácticas, semánticas y pragmáticas utilizadas por los trabajadores sociales en los  discurso sobre los Derechos Humanos.</a:t>
            </a:r>
          </a:p>
          <a:p>
            <a:pPr lvl="0"/>
            <a:r>
              <a:rPr lang="es-CO" dirty="0"/>
              <a:t>Reconocer las prácticas sociales de los trabajadores sociales  en cuanto a los derechos humanos en el caribe colombiano.</a:t>
            </a:r>
          </a:p>
          <a:p>
            <a:pPr lvl="0"/>
            <a:r>
              <a:rPr lang="es-CO" dirty="0"/>
              <a:t>Desarrollar un proceso de recolección de información en cuanto a cómo observan los discursos los trabajadores sociales sobre los derechos humanos.</a:t>
            </a:r>
          </a:p>
          <a:p>
            <a:endParaRPr lang="es-CO" dirty="0"/>
          </a:p>
        </p:txBody>
      </p:sp>
      <p:sp>
        <p:nvSpPr>
          <p:cNvPr id="4" name="Marcador de pie de página 3">
            <a:extLst>
              <a:ext uri="{FF2B5EF4-FFF2-40B4-BE49-F238E27FC236}">
                <a16:creationId xmlns:a16="http://schemas.microsoft.com/office/drawing/2014/main" xmlns="" id="{517CDA89-52B5-4740-8562-2D594C6C9917}"/>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C754774B-FDF7-4826-BD04-F7ABBB606B25}"/>
              </a:ext>
            </a:extLst>
          </p:cNvPr>
          <p:cNvSpPr>
            <a:spLocks noGrp="1"/>
          </p:cNvSpPr>
          <p:nvPr>
            <p:ph type="sldNum" sz="quarter" idx="12"/>
          </p:nvPr>
        </p:nvSpPr>
        <p:spPr/>
        <p:txBody>
          <a:bodyPr/>
          <a:lstStyle/>
          <a:p>
            <a:fld id="{A0D7ED8E-E8F2-40C2-AF71-A534DDE5582E}" type="slidenum">
              <a:rPr lang="es-CO" smtClean="0"/>
              <a:pPr/>
              <a:t>5</a:t>
            </a:fld>
            <a:endParaRPr lang="es-CO" dirty="0"/>
          </a:p>
        </p:txBody>
      </p:sp>
    </p:spTree>
    <p:extLst>
      <p:ext uri="{BB962C8B-B14F-4D97-AF65-F5344CB8AC3E}">
        <p14:creationId xmlns:p14="http://schemas.microsoft.com/office/powerpoint/2010/main" val="420990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9B3FA5-9512-45BF-A2B1-8462B4F1CDA6}"/>
              </a:ext>
            </a:extLst>
          </p:cNvPr>
          <p:cNvSpPr>
            <a:spLocks noGrp="1"/>
          </p:cNvSpPr>
          <p:nvPr>
            <p:ph type="title"/>
          </p:nvPr>
        </p:nvSpPr>
        <p:spPr/>
        <p:txBody>
          <a:bodyPr/>
          <a:lstStyle/>
          <a:p>
            <a:r>
              <a:rPr lang="es-CO" dirty="0"/>
              <a:t>Metodología de la investigación </a:t>
            </a:r>
          </a:p>
        </p:txBody>
      </p:sp>
      <p:sp>
        <p:nvSpPr>
          <p:cNvPr id="3" name="Marcador de contenido 2">
            <a:extLst>
              <a:ext uri="{FF2B5EF4-FFF2-40B4-BE49-F238E27FC236}">
                <a16:creationId xmlns:a16="http://schemas.microsoft.com/office/drawing/2014/main" xmlns="" id="{63D4C26D-C168-40D3-A612-C3BD3642ADF6}"/>
              </a:ext>
            </a:extLst>
          </p:cNvPr>
          <p:cNvSpPr>
            <a:spLocks noGrp="1"/>
          </p:cNvSpPr>
          <p:nvPr>
            <p:ph idx="1"/>
          </p:nvPr>
        </p:nvSpPr>
        <p:spPr/>
        <p:txBody>
          <a:bodyPr>
            <a:normAutofit fontScale="77500" lnSpcReduction="20000"/>
          </a:bodyPr>
          <a:lstStyle/>
          <a:p>
            <a:pPr marL="0" indent="0">
              <a:buNone/>
            </a:pPr>
            <a:r>
              <a:rPr lang="es-CO" b="1" dirty="0"/>
              <a:t>Método de investigación </a:t>
            </a:r>
          </a:p>
          <a:p>
            <a:pPr marL="0" indent="0">
              <a:buNone/>
            </a:pPr>
            <a:r>
              <a:rPr lang="es-CO" dirty="0"/>
              <a:t>En la investigación que es desarrollada sobre ANÁLISIS Y PRÁCTICAS DE LOS DISCURSOS DE LOS TRABAJADORES SOCIALES SOBRE LOS  DERECHOS HUMANOS EN LAS FAMILIAS DEL CARIBE COLOMBIANO el método que es utilizado es el analítico pues el autor lo define como ´´ aquel método de investigación que consiste en la desmembración de un todo, descomponiéndolo en sus partes o elementos para observar las causas, la naturaleza y los efectos. El análisis es la observación y examen de un hecho en particular. Es necesario conocer la naturaleza del fenómeno y objeto que se estudia para comprender su esencia. Este método nos permite conocer más del objeto de estudio, con lo cual se puede: explicar, hacer analogías, comprender mejor su comportamiento y establecer nuevas teorías. ´´ (Ruiz,2007, 13) , por tanto en la investigación presentada es importante desarrollar dichos análisis de una forma más elaborada. </a:t>
            </a:r>
          </a:p>
          <a:p>
            <a:pPr marL="0" indent="0">
              <a:buNone/>
            </a:pPr>
            <a:r>
              <a:rPr lang="es-CO" dirty="0"/>
              <a:t> </a:t>
            </a:r>
          </a:p>
          <a:p>
            <a:endParaRPr lang="es-CO" dirty="0"/>
          </a:p>
        </p:txBody>
      </p:sp>
      <p:sp>
        <p:nvSpPr>
          <p:cNvPr id="4" name="Marcador de pie de página 3">
            <a:extLst>
              <a:ext uri="{FF2B5EF4-FFF2-40B4-BE49-F238E27FC236}">
                <a16:creationId xmlns:a16="http://schemas.microsoft.com/office/drawing/2014/main" xmlns="" id="{94CD8F11-8943-467D-B0ED-BD85460545C3}"/>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3D03BDF7-D14D-4184-90CB-E7006A982F95}"/>
              </a:ext>
            </a:extLst>
          </p:cNvPr>
          <p:cNvSpPr>
            <a:spLocks noGrp="1"/>
          </p:cNvSpPr>
          <p:nvPr>
            <p:ph type="sldNum" sz="quarter" idx="12"/>
          </p:nvPr>
        </p:nvSpPr>
        <p:spPr/>
        <p:txBody>
          <a:bodyPr/>
          <a:lstStyle/>
          <a:p>
            <a:fld id="{A0D7ED8E-E8F2-40C2-AF71-A534DDE5582E}" type="slidenum">
              <a:rPr lang="es-CO" smtClean="0"/>
              <a:pPr/>
              <a:t>6</a:t>
            </a:fld>
            <a:endParaRPr lang="es-CO" dirty="0"/>
          </a:p>
        </p:txBody>
      </p:sp>
    </p:spTree>
    <p:extLst>
      <p:ext uri="{BB962C8B-B14F-4D97-AF65-F5344CB8AC3E}">
        <p14:creationId xmlns:p14="http://schemas.microsoft.com/office/powerpoint/2010/main" val="4202323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a:extLst>
              <a:ext uri="{FF2B5EF4-FFF2-40B4-BE49-F238E27FC236}">
                <a16:creationId xmlns:a16="http://schemas.microsoft.com/office/drawing/2014/main" xmlns="" id="{0FAC9749-1EA7-445A-AF7E-E8B53AAA250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xmlns="" id="{EE46E47B-DDF6-4421-845F-58FCAE2B071C}"/>
              </a:ext>
            </a:extLst>
          </p:cNvPr>
          <p:cNvSpPr>
            <a:spLocks noGrp="1"/>
          </p:cNvSpPr>
          <p:nvPr>
            <p:ph type="sldNum" sz="quarter" idx="12"/>
          </p:nvPr>
        </p:nvSpPr>
        <p:spPr/>
        <p:txBody>
          <a:bodyPr/>
          <a:lstStyle/>
          <a:p>
            <a:fld id="{A0D7ED8E-E8F2-40C2-AF71-A534DDE5582E}" type="slidenum">
              <a:rPr lang="es-CO" smtClean="0"/>
              <a:pPr/>
              <a:t>7</a:t>
            </a:fld>
            <a:endParaRPr lang="es-CO" dirty="0"/>
          </a:p>
        </p:txBody>
      </p:sp>
      <p:sp>
        <p:nvSpPr>
          <p:cNvPr id="3" name="Marcador de contenido 2">
            <a:extLst>
              <a:ext uri="{FF2B5EF4-FFF2-40B4-BE49-F238E27FC236}">
                <a16:creationId xmlns:a16="http://schemas.microsoft.com/office/drawing/2014/main" xmlns="" id="{C61BCE17-E478-4C76-ACB3-DA85435583A7}"/>
              </a:ext>
            </a:extLst>
          </p:cNvPr>
          <p:cNvSpPr>
            <a:spLocks noGrp="1"/>
          </p:cNvSpPr>
          <p:nvPr>
            <p:ph idx="4294967295"/>
          </p:nvPr>
        </p:nvSpPr>
        <p:spPr>
          <a:xfrm>
            <a:off x="429847" y="692696"/>
            <a:ext cx="7886700" cy="5014913"/>
          </a:xfrm>
        </p:spPr>
        <p:txBody>
          <a:bodyPr>
            <a:normAutofit fontScale="92500" lnSpcReduction="10000"/>
          </a:bodyPr>
          <a:lstStyle/>
          <a:p>
            <a:pPr marL="0" indent="0">
              <a:buNone/>
            </a:pPr>
            <a:r>
              <a:rPr lang="es-CO" b="1" dirty="0"/>
              <a:t>Tipo de investigación</a:t>
            </a:r>
          </a:p>
          <a:p>
            <a:r>
              <a:rPr lang="es-CO" dirty="0"/>
              <a:t>El tipo de investigación es un enfoque mixto ya que es un proceso que recolecta; analiza y vincula datos cuantitativos y cualitativos en un mismo estudio, o una serie de investigaciones para responder a un planteamiento del problema. Asimismo, el enfoque mixto puede utilizar los dos enfoques para responder distintas preguntas de investigación de un planteamiento de un problema. Este nuevo enfoque se fundamenta en la triangulación de métodos, entendido de esta técnica en la cual da un aporte significativo al proyecto ya que se utilizan los 2 procesos para una fundamentación más precisa de la investigación.</a:t>
            </a:r>
          </a:p>
        </p:txBody>
      </p:sp>
    </p:spTree>
    <p:extLst>
      <p:ext uri="{BB962C8B-B14F-4D97-AF65-F5344CB8AC3E}">
        <p14:creationId xmlns:p14="http://schemas.microsoft.com/office/powerpoint/2010/main" val="303290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xmlns="" id="{1EA967C7-DD5A-4963-98BA-7F57316771A3}"/>
              </a:ext>
            </a:extLst>
          </p:cNvPr>
          <p:cNvSpPr>
            <a:spLocks noGrp="1"/>
          </p:cNvSpPr>
          <p:nvPr>
            <p:ph type="title"/>
          </p:nvPr>
        </p:nvSpPr>
        <p:spPr/>
        <p:txBody>
          <a:bodyPr/>
          <a:lstStyle/>
          <a:p>
            <a:r>
              <a:rPr lang="es-CO" dirty="0" err="1"/>
              <a:t>Categoria</a:t>
            </a:r>
            <a:r>
              <a:rPr lang="es-CO" dirty="0"/>
              <a:t> de análisis </a:t>
            </a:r>
          </a:p>
        </p:txBody>
      </p:sp>
      <p:sp>
        <p:nvSpPr>
          <p:cNvPr id="5" name="Marcador de contenido 4">
            <a:extLst>
              <a:ext uri="{FF2B5EF4-FFF2-40B4-BE49-F238E27FC236}">
                <a16:creationId xmlns:a16="http://schemas.microsoft.com/office/drawing/2014/main" xmlns="" id="{383C83F0-9109-4A29-B861-B83F311E8694}"/>
              </a:ext>
            </a:extLst>
          </p:cNvPr>
          <p:cNvSpPr>
            <a:spLocks noGrp="1"/>
          </p:cNvSpPr>
          <p:nvPr>
            <p:ph idx="1"/>
          </p:nvPr>
        </p:nvSpPr>
        <p:spPr/>
        <p:txBody>
          <a:bodyPr/>
          <a:lstStyle/>
          <a:p>
            <a:r>
              <a:rPr lang="es-CO" dirty="0"/>
              <a:t>Identificación del contexto al cual se va a desarrollar la investigación  </a:t>
            </a:r>
          </a:p>
          <a:p>
            <a:r>
              <a:rPr lang="es-CO" dirty="0"/>
              <a:t>Revisión bibliográfica de acuerdo a al trabajo social sobre los derechos humanos</a:t>
            </a:r>
          </a:p>
          <a:p>
            <a:r>
              <a:rPr lang="es-CO" dirty="0"/>
              <a:t>Acercamiento documental al tema los discursos y practicas de los trabajadores sociales en los Derechos Humanos sobre la familia </a:t>
            </a:r>
          </a:p>
        </p:txBody>
      </p:sp>
      <p:sp>
        <p:nvSpPr>
          <p:cNvPr id="2" name="Marcador de pie de página 1">
            <a:extLst>
              <a:ext uri="{FF2B5EF4-FFF2-40B4-BE49-F238E27FC236}">
                <a16:creationId xmlns:a16="http://schemas.microsoft.com/office/drawing/2014/main" xmlns="" id="{F3F52A33-A97B-48EE-A10C-BBDC0D5688C2}"/>
              </a:ext>
            </a:extLst>
          </p:cNvPr>
          <p:cNvSpPr>
            <a:spLocks noGrp="1"/>
          </p:cNvSpPr>
          <p:nvPr>
            <p:ph type="ftr" sz="quarter" idx="11"/>
          </p:nvPr>
        </p:nvSpPr>
        <p:spPr/>
        <p:txBody>
          <a:bodyPr/>
          <a:lstStyle/>
          <a:p>
            <a:endParaRPr lang="es-ES" dirty="0"/>
          </a:p>
        </p:txBody>
      </p:sp>
      <p:sp>
        <p:nvSpPr>
          <p:cNvPr id="3" name="Marcador de número de diapositiva 2">
            <a:extLst>
              <a:ext uri="{FF2B5EF4-FFF2-40B4-BE49-F238E27FC236}">
                <a16:creationId xmlns:a16="http://schemas.microsoft.com/office/drawing/2014/main" xmlns="" id="{B9B80F0F-3C24-474F-BEEB-BB458741E0D9}"/>
              </a:ext>
            </a:extLst>
          </p:cNvPr>
          <p:cNvSpPr>
            <a:spLocks noGrp="1"/>
          </p:cNvSpPr>
          <p:nvPr>
            <p:ph type="sldNum" sz="quarter" idx="12"/>
          </p:nvPr>
        </p:nvSpPr>
        <p:spPr/>
        <p:txBody>
          <a:bodyPr/>
          <a:lstStyle/>
          <a:p>
            <a:fld id="{A0D7ED8E-E8F2-40C2-AF71-A534DDE5582E}" type="slidenum">
              <a:rPr lang="es-CO" smtClean="0"/>
              <a:pPr/>
              <a:t>8</a:t>
            </a:fld>
            <a:endParaRPr lang="es-CO" dirty="0"/>
          </a:p>
        </p:txBody>
      </p:sp>
    </p:spTree>
    <p:extLst>
      <p:ext uri="{BB962C8B-B14F-4D97-AF65-F5344CB8AC3E}">
        <p14:creationId xmlns:p14="http://schemas.microsoft.com/office/powerpoint/2010/main" val="3006483823"/>
      </p:ext>
    </p:extLst>
  </p:cSld>
  <p:clrMapOvr>
    <a:masterClrMapping/>
  </p:clrMapOvr>
</p:sld>
</file>

<file path=ppt/theme/theme1.xml><?xml version="1.0" encoding="utf-8"?>
<a:theme xmlns:a="http://schemas.openxmlformats.org/drawingml/2006/main" name="Patrón de Diapositivas - CURN Institucional 2">
  <a:themeElements>
    <a:clrScheme name="Personalizado 1">
      <a:dk1>
        <a:srgbClr val="4D4D4F"/>
      </a:dk1>
      <a:lt1>
        <a:srgbClr val="FFFFFF"/>
      </a:lt1>
      <a:dk2>
        <a:srgbClr val="4D4D4F"/>
      </a:dk2>
      <a:lt2>
        <a:srgbClr val="E7E6E6"/>
      </a:lt2>
      <a:accent1>
        <a:srgbClr val="009688"/>
      </a:accent1>
      <a:accent2>
        <a:srgbClr val="F29400"/>
      </a:accent2>
      <a:accent3>
        <a:srgbClr val="8BC34A"/>
      </a:accent3>
      <a:accent4>
        <a:srgbClr val="FFD347"/>
      </a:accent4>
      <a:accent5>
        <a:srgbClr val="8EAADB"/>
      </a:accent5>
      <a:accent6>
        <a:srgbClr val="B3B3B3"/>
      </a:accent6>
      <a:hlink>
        <a:srgbClr val="00BCAF"/>
      </a:hlink>
      <a:folHlink>
        <a:srgbClr val="4472C4"/>
      </a:folHlink>
    </a:clrScheme>
    <a:fontScheme name="Personalizado 1">
      <a:majorFont>
        <a:latin typeface="Bebas Neue"/>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564</Words>
  <Application>Microsoft Office PowerPoint</Application>
  <PresentationFormat>Presentación en pantalla (4:3)</PresentationFormat>
  <Paragraphs>32</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Bebas Neue Regular</vt:lpstr>
      <vt:lpstr>Calibri</vt:lpstr>
      <vt:lpstr>Bebas Neue</vt:lpstr>
      <vt:lpstr>Arial</vt:lpstr>
      <vt:lpstr>Patrón de Diapositivas - CURN Institucional 2</vt:lpstr>
      <vt:lpstr>ANÁLISIS Y PRÁCTICAS DE LOS DISCURSOS DE LOS TRABAJADORES SOCIALES SOBRE LOS  DERECHOS HUMANOS EN LAS FAMILIAS DEL CARIBE COLOMBIANO</vt:lpstr>
      <vt:lpstr>Fabiola Sanín Orjuela  maria Cataño Ariza0 dayanis montes rivera Cristian mejía Ramírez                         TutorA: Ana clara zapata González</vt:lpstr>
      <vt:lpstr>Titulo De la investigación</vt:lpstr>
      <vt:lpstr>Planteamiento del problema</vt:lpstr>
      <vt:lpstr>objetivos</vt:lpstr>
      <vt:lpstr>Metodología de la investigación </vt:lpstr>
      <vt:lpstr>Presentación de PowerPoint</vt:lpstr>
      <vt:lpstr>Categoria de análisis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Complejo de Edipo</dc:title>
  <dc:creator>maria griselda ramirez</dc:creator>
  <cp:lastModifiedBy>Rafael Zambrano</cp:lastModifiedBy>
  <cp:revision>5</cp:revision>
  <dcterms:created xsi:type="dcterms:W3CDTF">2019-05-17T04:25:53Z</dcterms:created>
  <dcterms:modified xsi:type="dcterms:W3CDTF">2019-05-21T15:57:22Z</dcterms:modified>
</cp:coreProperties>
</file>