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9"/>
  </p:notesMasterIdLst>
  <p:sldIdLst>
    <p:sldId id="256" r:id="rId4"/>
    <p:sldId id="257" r:id="rId5"/>
    <p:sldId id="258" r:id="rId6"/>
    <p:sldId id="261" r:id="rId7"/>
    <p:sldId id="268" r:id="rId8"/>
    <p:sldId id="260" r:id="rId9"/>
    <p:sldId id="271" r:id="rId10"/>
    <p:sldId id="262" r:id="rId11"/>
    <p:sldId id="263" r:id="rId12"/>
    <p:sldId id="266" r:id="rId13"/>
    <p:sldId id="273" r:id="rId14"/>
    <p:sldId id="264" r:id="rId15"/>
    <p:sldId id="265" r:id="rId16"/>
    <p:sldId id="272" r:id="rId17"/>
    <p:sldId id="270" r:id="rId18"/>
  </p:sldIdLst>
  <p:sldSz cx="9144000" cy="6858000" type="screen4x3"/>
  <p:notesSz cx="7010400" cy="9296400"/>
  <p:embeddedFontLst>
    <p:embeddedFont>
      <p:font typeface="Abadi" panose="020B0604020202020204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EE77A-C1F2-4121-BB14-3CA25ED5AA07}" type="doc">
      <dgm:prSet loTypeId="urn:microsoft.com/office/officeart/2005/8/layout/list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AD36714-8580-4033-BE91-A92666B002E2}">
      <dgm:prSet phldrT="[Texto]"/>
      <dgm:spPr/>
      <dgm:t>
        <a:bodyPr/>
        <a:lstStyle/>
        <a:p>
          <a:r>
            <a:rPr lang="en-US" dirty="0"/>
            <a:t>      </a:t>
          </a:r>
          <a:r>
            <a:rPr lang="en-US" dirty="0" err="1"/>
            <a:t>Línea</a:t>
          </a:r>
          <a:r>
            <a:rPr lang="en-US" dirty="0"/>
            <a:t> de </a:t>
          </a:r>
          <a:r>
            <a:rPr lang="en-US" dirty="0" err="1"/>
            <a:t>investigación</a:t>
          </a:r>
          <a:endParaRPr lang="es-CO" dirty="0"/>
        </a:p>
      </dgm:t>
    </dgm:pt>
    <dgm:pt modelId="{81DCF09C-BDFA-418C-8D8C-6BAD29996B7B}" type="parTrans" cxnId="{91B281DE-0CAB-4FD8-8374-19259C9EFD95}">
      <dgm:prSet/>
      <dgm:spPr/>
      <dgm:t>
        <a:bodyPr/>
        <a:lstStyle/>
        <a:p>
          <a:endParaRPr lang="en-US"/>
        </a:p>
      </dgm:t>
    </dgm:pt>
    <dgm:pt modelId="{27B00AF2-0069-4958-8D2C-BA7580EFF306}" type="sibTrans" cxnId="{91B281DE-0CAB-4FD8-8374-19259C9EFD95}">
      <dgm:prSet/>
      <dgm:spPr/>
      <dgm:t>
        <a:bodyPr/>
        <a:lstStyle/>
        <a:p>
          <a:endParaRPr lang="en-US"/>
        </a:p>
      </dgm:t>
    </dgm:pt>
    <dgm:pt modelId="{AAB37771-D267-42B7-B154-96BA024F3746}">
      <dgm:prSet/>
      <dgm:spPr/>
      <dgm:t>
        <a:bodyPr/>
        <a:lstStyle/>
        <a:p>
          <a:r>
            <a:rPr lang="es-CO" dirty="0"/>
            <a:t>Prácticas pedagógicas y procesos de integración social.</a:t>
          </a:r>
          <a:endParaRPr lang="en-US" dirty="0"/>
        </a:p>
      </dgm:t>
    </dgm:pt>
    <dgm:pt modelId="{2B22D736-6F1E-483D-BEEB-4FC46CAF333C}" type="parTrans" cxnId="{AB38180D-583A-4855-87C0-1034F892E252}">
      <dgm:prSet/>
      <dgm:spPr/>
      <dgm:t>
        <a:bodyPr/>
        <a:lstStyle/>
        <a:p>
          <a:endParaRPr lang="en-US"/>
        </a:p>
      </dgm:t>
    </dgm:pt>
    <dgm:pt modelId="{08A5BF75-1B40-4AB9-BE07-73D77CBF8778}" type="sibTrans" cxnId="{AB38180D-583A-4855-87C0-1034F892E252}">
      <dgm:prSet/>
      <dgm:spPr/>
      <dgm:t>
        <a:bodyPr/>
        <a:lstStyle/>
        <a:p>
          <a:endParaRPr lang="en-US"/>
        </a:p>
      </dgm:t>
    </dgm:pt>
    <dgm:pt modelId="{2C2FAF76-ED1D-4F51-B4BD-5EA36C62129B}">
      <dgm:prSet/>
      <dgm:spPr/>
      <dgm:t>
        <a:bodyPr/>
        <a:lstStyle/>
        <a:p>
          <a:r>
            <a:rPr lang="es-CO" dirty="0"/>
            <a:t>        Núcleo </a:t>
          </a:r>
          <a:r>
            <a:rPr lang="es-CO"/>
            <a:t>problémico </a:t>
          </a:r>
          <a:endParaRPr lang="en-US" dirty="0"/>
        </a:p>
      </dgm:t>
    </dgm:pt>
    <dgm:pt modelId="{428D0F55-1BE3-4AB1-A852-737D4B52C348}" type="sibTrans" cxnId="{4F723DE1-1406-4756-87DD-4C846D859CAE}">
      <dgm:prSet/>
      <dgm:spPr/>
      <dgm:t>
        <a:bodyPr/>
        <a:lstStyle/>
        <a:p>
          <a:endParaRPr lang="en-US"/>
        </a:p>
      </dgm:t>
    </dgm:pt>
    <dgm:pt modelId="{828F1ACF-4F66-4531-9958-7B4CC306C87E}" type="parTrans" cxnId="{4F723DE1-1406-4756-87DD-4C846D859CAE}">
      <dgm:prSet/>
      <dgm:spPr/>
      <dgm:t>
        <a:bodyPr/>
        <a:lstStyle/>
        <a:p>
          <a:endParaRPr lang="en-US"/>
        </a:p>
      </dgm:t>
    </dgm:pt>
    <dgm:pt modelId="{2CF31C93-673B-49F3-B0DC-DDA1BD85480B}">
      <dgm:prSet/>
      <dgm:spPr/>
      <dgm:t>
        <a:bodyPr/>
        <a:lstStyle/>
        <a:p>
          <a:pPr algn="ctr"/>
          <a:r>
            <a:rPr lang="es-CO" dirty="0"/>
            <a:t>DIÁLOGO – NEGOCIACIÓN DE SABERES ENTRE PARES: MAESTRO COOPERANTE Y MAESTROS EN FORMACIÓN.</a:t>
          </a:r>
          <a:endParaRPr lang="en-US" dirty="0"/>
        </a:p>
      </dgm:t>
    </dgm:pt>
    <dgm:pt modelId="{0A85FC67-2D92-45A6-AE56-3BE53A38CB31}" type="sibTrans" cxnId="{240D1B4F-703D-4CCF-A03C-303D5849C0B3}">
      <dgm:prSet/>
      <dgm:spPr/>
      <dgm:t>
        <a:bodyPr/>
        <a:lstStyle/>
        <a:p>
          <a:endParaRPr lang="en-US"/>
        </a:p>
      </dgm:t>
    </dgm:pt>
    <dgm:pt modelId="{ABAEA3F1-C97E-4D0C-B744-C5B85F7C4879}" type="parTrans" cxnId="{240D1B4F-703D-4CCF-A03C-303D5849C0B3}">
      <dgm:prSet/>
      <dgm:spPr/>
      <dgm:t>
        <a:bodyPr/>
        <a:lstStyle/>
        <a:p>
          <a:endParaRPr lang="en-US"/>
        </a:p>
      </dgm:t>
    </dgm:pt>
    <dgm:pt modelId="{103C3D1A-1722-4022-A850-D812FB34C9B0}" type="pres">
      <dgm:prSet presAssocID="{746EE77A-C1F2-4121-BB14-3CA25ED5AA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8338AA-3A1F-49F5-A2D9-12D40C9C1608}" type="pres">
      <dgm:prSet presAssocID="{0AD36714-8580-4033-BE91-A92666B002E2}" presName="parentLin" presStyleCnt="0"/>
      <dgm:spPr/>
    </dgm:pt>
    <dgm:pt modelId="{E73AB36B-6921-481C-8AD4-D9E3E7F3B6A9}" type="pres">
      <dgm:prSet presAssocID="{0AD36714-8580-4033-BE91-A92666B002E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DDA9642-2178-4CB7-9605-97073DE25598}" type="pres">
      <dgm:prSet presAssocID="{0AD36714-8580-4033-BE91-A92666B002E2}" presName="parentText" presStyleLbl="node1" presStyleIdx="0" presStyleCnt="2" custScaleY="47897" custLinFactX="6980" custLinFactNeighborX="100000" custLinFactNeighborY="-26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D219AA-06BC-4372-944A-900B1A65627B}" type="pres">
      <dgm:prSet presAssocID="{0AD36714-8580-4033-BE91-A92666B002E2}" presName="negativeSpace" presStyleCnt="0"/>
      <dgm:spPr/>
    </dgm:pt>
    <dgm:pt modelId="{BA364329-A66B-4F75-BA1E-42309EB9F376}" type="pres">
      <dgm:prSet presAssocID="{0AD36714-8580-4033-BE91-A92666B002E2}" presName="childText" presStyleLbl="conFgAcc1" presStyleIdx="0" presStyleCnt="2" custLinFactNeighborX="-7468" custLinFactNeighborY="-14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CE9C9-C1F1-4976-8AE8-4D779D166DF9}" type="pres">
      <dgm:prSet presAssocID="{27B00AF2-0069-4958-8D2C-BA7580EFF306}" presName="spaceBetweenRectangles" presStyleCnt="0"/>
      <dgm:spPr/>
    </dgm:pt>
    <dgm:pt modelId="{E54D0505-799C-492A-852F-88422EE825C2}" type="pres">
      <dgm:prSet presAssocID="{2C2FAF76-ED1D-4F51-B4BD-5EA36C62129B}" presName="parentLin" presStyleCnt="0"/>
      <dgm:spPr/>
    </dgm:pt>
    <dgm:pt modelId="{4CC1B53F-C9C3-4D84-8B78-76BD71F240FA}" type="pres">
      <dgm:prSet presAssocID="{2C2FAF76-ED1D-4F51-B4BD-5EA36C62129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E2821C73-BE88-4DE6-B38A-8CC2BBE1F73F}" type="pres">
      <dgm:prSet presAssocID="{2C2FAF76-ED1D-4F51-B4BD-5EA36C62129B}" presName="parentText" presStyleLbl="node1" presStyleIdx="1" presStyleCnt="2" custLinFactX="662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46A9B-AA6D-4BD9-B561-C4574334950A}" type="pres">
      <dgm:prSet presAssocID="{2C2FAF76-ED1D-4F51-B4BD-5EA36C62129B}" presName="negativeSpace" presStyleCnt="0"/>
      <dgm:spPr/>
    </dgm:pt>
    <dgm:pt modelId="{4EB90D12-CE0E-4BDC-8C85-1009692058F9}" type="pres">
      <dgm:prSet presAssocID="{2C2FAF76-ED1D-4F51-B4BD-5EA36C62129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3E1356-5C71-4C65-BB05-C3888ED0206C}" type="presOf" srcId="{746EE77A-C1F2-4121-BB14-3CA25ED5AA07}" destId="{103C3D1A-1722-4022-A850-D812FB34C9B0}" srcOrd="0" destOrd="0" presId="urn:microsoft.com/office/officeart/2005/8/layout/list1"/>
    <dgm:cxn modelId="{240D1B4F-703D-4CCF-A03C-303D5849C0B3}" srcId="{2C2FAF76-ED1D-4F51-B4BD-5EA36C62129B}" destId="{2CF31C93-673B-49F3-B0DC-DDA1BD85480B}" srcOrd="0" destOrd="0" parTransId="{ABAEA3F1-C97E-4D0C-B744-C5B85F7C4879}" sibTransId="{0A85FC67-2D92-45A6-AE56-3BE53A38CB31}"/>
    <dgm:cxn modelId="{C0D033D6-D4D0-45B0-B989-C2EB0E0AD0CC}" type="presOf" srcId="{0AD36714-8580-4033-BE91-A92666B002E2}" destId="{3DDA9642-2178-4CB7-9605-97073DE25598}" srcOrd="1" destOrd="0" presId="urn:microsoft.com/office/officeart/2005/8/layout/list1"/>
    <dgm:cxn modelId="{4F723DE1-1406-4756-87DD-4C846D859CAE}" srcId="{746EE77A-C1F2-4121-BB14-3CA25ED5AA07}" destId="{2C2FAF76-ED1D-4F51-B4BD-5EA36C62129B}" srcOrd="1" destOrd="0" parTransId="{828F1ACF-4F66-4531-9958-7B4CC306C87E}" sibTransId="{428D0F55-1BE3-4AB1-A852-737D4B52C348}"/>
    <dgm:cxn modelId="{615AA6A7-DC21-46DD-9E18-29A8F16F9823}" type="presOf" srcId="{2C2FAF76-ED1D-4F51-B4BD-5EA36C62129B}" destId="{4CC1B53F-C9C3-4D84-8B78-76BD71F240FA}" srcOrd="0" destOrd="0" presId="urn:microsoft.com/office/officeart/2005/8/layout/list1"/>
    <dgm:cxn modelId="{F7B6D9F4-EB46-4BD6-86D1-478F7CE81AEC}" type="presOf" srcId="{2CF31C93-673B-49F3-B0DC-DDA1BD85480B}" destId="{4EB90D12-CE0E-4BDC-8C85-1009692058F9}" srcOrd="0" destOrd="0" presId="urn:microsoft.com/office/officeart/2005/8/layout/list1"/>
    <dgm:cxn modelId="{AB38180D-583A-4855-87C0-1034F892E252}" srcId="{0AD36714-8580-4033-BE91-A92666B002E2}" destId="{AAB37771-D267-42B7-B154-96BA024F3746}" srcOrd="0" destOrd="0" parTransId="{2B22D736-6F1E-483D-BEEB-4FC46CAF333C}" sibTransId="{08A5BF75-1B40-4AB9-BE07-73D77CBF8778}"/>
    <dgm:cxn modelId="{91B281DE-0CAB-4FD8-8374-19259C9EFD95}" srcId="{746EE77A-C1F2-4121-BB14-3CA25ED5AA07}" destId="{0AD36714-8580-4033-BE91-A92666B002E2}" srcOrd="0" destOrd="0" parTransId="{81DCF09C-BDFA-418C-8D8C-6BAD29996B7B}" sibTransId="{27B00AF2-0069-4958-8D2C-BA7580EFF306}"/>
    <dgm:cxn modelId="{904E37D3-D3A8-4CE0-B66A-802D72FE68A7}" type="presOf" srcId="{AAB37771-D267-42B7-B154-96BA024F3746}" destId="{BA364329-A66B-4F75-BA1E-42309EB9F376}" srcOrd="0" destOrd="0" presId="urn:microsoft.com/office/officeart/2005/8/layout/list1"/>
    <dgm:cxn modelId="{17F4B8D9-5172-4751-8716-828C63A17133}" type="presOf" srcId="{2C2FAF76-ED1D-4F51-B4BD-5EA36C62129B}" destId="{E2821C73-BE88-4DE6-B38A-8CC2BBE1F73F}" srcOrd="1" destOrd="0" presId="urn:microsoft.com/office/officeart/2005/8/layout/list1"/>
    <dgm:cxn modelId="{BC4E71D5-CB99-4CE1-808B-D626088FB950}" type="presOf" srcId="{0AD36714-8580-4033-BE91-A92666B002E2}" destId="{E73AB36B-6921-481C-8AD4-D9E3E7F3B6A9}" srcOrd="0" destOrd="0" presId="urn:microsoft.com/office/officeart/2005/8/layout/list1"/>
    <dgm:cxn modelId="{16AD6F31-0B87-475B-9129-27C0E89152D8}" type="presParOf" srcId="{103C3D1A-1722-4022-A850-D812FB34C9B0}" destId="{298338AA-3A1F-49F5-A2D9-12D40C9C1608}" srcOrd="0" destOrd="0" presId="urn:microsoft.com/office/officeart/2005/8/layout/list1"/>
    <dgm:cxn modelId="{211FE038-833D-4223-93EC-DD687F011052}" type="presParOf" srcId="{298338AA-3A1F-49F5-A2D9-12D40C9C1608}" destId="{E73AB36B-6921-481C-8AD4-D9E3E7F3B6A9}" srcOrd="0" destOrd="0" presId="urn:microsoft.com/office/officeart/2005/8/layout/list1"/>
    <dgm:cxn modelId="{7AC899BD-84FE-41A9-AFC6-A9E63BE9D6DD}" type="presParOf" srcId="{298338AA-3A1F-49F5-A2D9-12D40C9C1608}" destId="{3DDA9642-2178-4CB7-9605-97073DE25598}" srcOrd="1" destOrd="0" presId="urn:microsoft.com/office/officeart/2005/8/layout/list1"/>
    <dgm:cxn modelId="{C62366E8-D73B-4669-B3FB-E2407E2866DE}" type="presParOf" srcId="{103C3D1A-1722-4022-A850-D812FB34C9B0}" destId="{0CD219AA-06BC-4372-944A-900B1A65627B}" srcOrd="1" destOrd="0" presId="urn:microsoft.com/office/officeart/2005/8/layout/list1"/>
    <dgm:cxn modelId="{A50B8F78-4F41-4D11-AB82-6243E57CF916}" type="presParOf" srcId="{103C3D1A-1722-4022-A850-D812FB34C9B0}" destId="{BA364329-A66B-4F75-BA1E-42309EB9F376}" srcOrd="2" destOrd="0" presId="urn:microsoft.com/office/officeart/2005/8/layout/list1"/>
    <dgm:cxn modelId="{8781CE8F-9FF0-4CB3-A1E0-7878066FD8D3}" type="presParOf" srcId="{103C3D1A-1722-4022-A850-D812FB34C9B0}" destId="{18FCE9C9-C1F1-4976-8AE8-4D779D166DF9}" srcOrd="3" destOrd="0" presId="urn:microsoft.com/office/officeart/2005/8/layout/list1"/>
    <dgm:cxn modelId="{658E8561-18F2-4609-949E-53AB4C91BD5A}" type="presParOf" srcId="{103C3D1A-1722-4022-A850-D812FB34C9B0}" destId="{E54D0505-799C-492A-852F-88422EE825C2}" srcOrd="4" destOrd="0" presId="urn:microsoft.com/office/officeart/2005/8/layout/list1"/>
    <dgm:cxn modelId="{65E7C97A-AB81-4236-A053-AC38C4580755}" type="presParOf" srcId="{E54D0505-799C-492A-852F-88422EE825C2}" destId="{4CC1B53F-C9C3-4D84-8B78-76BD71F240FA}" srcOrd="0" destOrd="0" presId="urn:microsoft.com/office/officeart/2005/8/layout/list1"/>
    <dgm:cxn modelId="{1AC36E1C-A7BC-4B8C-8E9D-2E2850BDE53C}" type="presParOf" srcId="{E54D0505-799C-492A-852F-88422EE825C2}" destId="{E2821C73-BE88-4DE6-B38A-8CC2BBE1F73F}" srcOrd="1" destOrd="0" presId="urn:microsoft.com/office/officeart/2005/8/layout/list1"/>
    <dgm:cxn modelId="{919C72E6-6B85-4E16-8A16-C512B6BEC238}" type="presParOf" srcId="{103C3D1A-1722-4022-A850-D812FB34C9B0}" destId="{E1F46A9B-AA6D-4BD9-B561-C4574334950A}" srcOrd="5" destOrd="0" presId="urn:microsoft.com/office/officeart/2005/8/layout/list1"/>
    <dgm:cxn modelId="{FC06A167-0463-4D26-BB90-B8152FDA1D9B}" type="presParOf" srcId="{103C3D1A-1722-4022-A850-D812FB34C9B0}" destId="{4EB90D12-CE0E-4BDC-8C85-1009692058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636E6-A698-4778-8565-AFD6A7B8C03C}" type="doc">
      <dgm:prSet loTypeId="urn:microsoft.com/office/officeart/2008/layout/AccentedPicture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3A4048-83A4-42CC-A35F-0CB1B881FD3A}">
      <dgm:prSet phldrT="[Texto]" custT="1"/>
      <dgm:spPr/>
      <dgm:t>
        <a:bodyPr/>
        <a:lstStyle/>
        <a:p>
          <a:pPr algn="just"/>
          <a:r>
            <a:rPr lang="es-CO" sz="13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sociedad está en constante transformación por tanto las instituciones educativas deben adaptar su currículo a lo que los niños y niñas viven en la actualidad, siendo entonces la tecnología una de los aspectos más influyentes en la actualidad.</a:t>
          </a:r>
          <a:endParaRPr lang="en-US" sz="1300" b="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9231E-8889-424F-8C87-CE43282A98E2}" type="parTrans" cxnId="{D1565908-71D0-49D5-A0B7-93E20EE00981}">
      <dgm:prSet/>
      <dgm:spPr/>
      <dgm:t>
        <a:bodyPr/>
        <a:lstStyle/>
        <a:p>
          <a:endParaRPr lang="en-US"/>
        </a:p>
      </dgm:t>
    </dgm:pt>
    <dgm:pt modelId="{ED06E7A4-3904-45A8-92D6-86F56FB8F6EB}" type="sibTrans" cxnId="{D1565908-71D0-49D5-A0B7-93E20EE00981}">
      <dgm:prSet/>
      <dgm:spPr/>
      <dgm:t>
        <a:bodyPr/>
        <a:lstStyle/>
        <a:p>
          <a:endParaRPr lang="en-US"/>
        </a:p>
      </dgm:t>
    </dgm:pt>
    <dgm:pt modelId="{AE2D32CD-F427-48AF-B3DB-4298502A2569}">
      <dgm:prSet custT="1"/>
      <dgm:spPr/>
      <dgm:t>
        <a:bodyPr/>
        <a:lstStyle/>
        <a:p>
          <a:pPr algn="just"/>
          <a:r>
            <a:rPr lang="es-CO" sz="13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existen canales virtuales creados que permitan la vinculación de la familia con los centros educativos.</a:t>
          </a:r>
          <a:endParaRPr lang="en-US" sz="1300" b="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E2433-3118-4275-BB1D-A23C9619FCF1}" type="parTrans" cxnId="{3291F2AF-BA7D-4BEA-B266-179970DF5458}">
      <dgm:prSet/>
      <dgm:spPr/>
      <dgm:t>
        <a:bodyPr/>
        <a:lstStyle/>
        <a:p>
          <a:endParaRPr lang="en-US"/>
        </a:p>
      </dgm:t>
    </dgm:pt>
    <dgm:pt modelId="{3FCE594E-1CEE-47E9-9D30-1EBDBCD43F00}" type="sibTrans" cxnId="{3291F2AF-BA7D-4BEA-B266-179970DF5458}">
      <dgm:prSet/>
      <dgm:spPr/>
      <dgm:t>
        <a:bodyPr/>
        <a:lstStyle/>
        <a:p>
          <a:endParaRPr lang="en-US"/>
        </a:p>
      </dgm:t>
    </dgm:pt>
    <dgm:pt modelId="{A1AA722E-37C7-487E-B4FF-5C3C54AC53FD}">
      <dgm:prSet phldrT="[Texto]" custT="1"/>
      <dgm:spPr/>
      <dgm:t>
        <a:bodyPr/>
        <a:lstStyle/>
        <a:p>
          <a:pPr algn="just"/>
          <a:endParaRPr lang="en-US" sz="13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D87E8-8D13-4818-81C9-776E5DC4F1FD}" type="parTrans" cxnId="{BDC4E160-3B64-4656-96ED-6692B31E8CAA}">
      <dgm:prSet/>
      <dgm:spPr/>
      <dgm:t>
        <a:bodyPr/>
        <a:lstStyle/>
        <a:p>
          <a:endParaRPr lang="en-US"/>
        </a:p>
      </dgm:t>
    </dgm:pt>
    <dgm:pt modelId="{C20091A1-803A-4082-8EAD-43511214D25B}" type="sibTrans" cxnId="{BDC4E160-3B64-4656-96ED-6692B31E8CAA}">
      <dgm:prSet/>
      <dgm:spPr>
        <a:blipFill rotWithShape="1">
          <a:blip xmlns:r="http://schemas.openxmlformats.org/officeDocument/2006/relationships" r:embed="rId1">
            <a:alphaModFix amt="50000"/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477C225A-4B97-40E7-BF49-A2FD10F4A3EE}">
      <dgm:prSet phldrT="[Texto]" custT="1"/>
      <dgm:spPr/>
      <dgm:t>
        <a:bodyPr/>
        <a:lstStyle/>
        <a:p>
          <a:pPr algn="just"/>
          <a:r>
            <a:rPr lang="es-CO" sz="13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familia como aquel primer agente y contexto  socializador  de los niños y niñas debe estar inmersos en todos estos procesos que participan en la formación de sus hijos y hijas, por tanto deben de existir herramientas tecnológicas que faciliten el proceso de vinculación familia-escuela con un objetivo común el cual es favorecer el desarrollo integral de los niños y niñas.</a:t>
          </a:r>
          <a:endParaRPr lang="en-US" sz="1300" b="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70B4A-2F48-4F30-AEEE-209DAAEF9B18}" type="parTrans" cxnId="{967B5A58-B334-49E9-AB94-8686746044F5}">
      <dgm:prSet/>
      <dgm:spPr/>
      <dgm:t>
        <a:bodyPr/>
        <a:lstStyle/>
        <a:p>
          <a:endParaRPr lang="en-US"/>
        </a:p>
      </dgm:t>
    </dgm:pt>
    <dgm:pt modelId="{C35AD3EF-759F-44AF-9596-B391F1785457}" type="sibTrans" cxnId="{967B5A58-B334-49E9-AB94-8686746044F5}">
      <dgm:prSet/>
      <dgm:spPr/>
      <dgm:t>
        <a:bodyPr/>
        <a:lstStyle/>
        <a:p>
          <a:endParaRPr lang="en-US"/>
        </a:p>
      </dgm:t>
    </dgm:pt>
    <dgm:pt modelId="{EC86CEA4-B1A1-4EBE-A977-4A64DE9E24D9}" type="pres">
      <dgm:prSet presAssocID="{2A9636E6-A698-4778-8565-AFD6A7B8C03C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A2D2945-7E11-4F5D-88C1-244DCEF1AD58}" type="pres">
      <dgm:prSet presAssocID="{C20091A1-803A-4082-8EAD-43511214D25B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49258DAC-4C19-43F3-B2B5-3EC6ECF4AA0C}" type="pres">
      <dgm:prSet presAssocID="{A1AA722E-37C7-487E-B4FF-5C3C54AC53F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A468D-748A-40AE-834C-EF5C010E0A27}" type="pres">
      <dgm:prSet presAssocID="{2A9636E6-A698-4778-8565-AFD6A7B8C03C}" presName="linV" presStyleCnt="0"/>
      <dgm:spPr/>
    </dgm:pt>
    <dgm:pt modelId="{0AECD5A4-FF5A-46AD-84A2-5BCDB57873A1}" type="pres">
      <dgm:prSet presAssocID="{973A4048-83A4-42CC-A35F-0CB1B881FD3A}" presName="pair" presStyleCnt="0"/>
      <dgm:spPr/>
    </dgm:pt>
    <dgm:pt modelId="{7CD48FCA-87DE-41FA-8E0C-D8BEBA33EBED}" type="pres">
      <dgm:prSet presAssocID="{973A4048-83A4-42CC-A35F-0CB1B881FD3A}" presName="spaceH" presStyleLbl="node1" presStyleIdx="0" presStyleCnt="0"/>
      <dgm:spPr/>
    </dgm:pt>
    <dgm:pt modelId="{859707AD-7433-4A7E-A1FD-6F3CCE3D42D6}" type="pres">
      <dgm:prSet presAssocID="{973A4048-83A4-42CC-A35F-0CB1B881FD3A}" presName="desPictures" presStyleLbl="align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32E38D71-4D5F-41BE-963D-FC75EBABD33B}" type="pres">
      <dgm:prSet presAssocID="{973A4048-83A4-42CC-A35F-0CB1B881FD3A}" presName="desTextWrapper" presStyleCnt="0"/>
      <dgm:spPr/>
    </dgm:pt>
    <dgm:pt modelId="{F29CD567-1E9F-4972-BDBF-000A09C02CA5}" type="pres">
      <dgm:prSet presAssocID="{973A4048-83A4-42CC-A35F-0CB1B881FD3A}" presName="desText" presStyleLbl="revTx" presStyleIdx="0" presStyleCnt="3" custLinFactNeighborX="0" custLinFactNeighborY="6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D27E5-C021-4569-AE17-B8E729FFA09B}" type="pres">
      <dgm:prSet presAssocID="{ED06E7A4-3904-45A8-92D6-86F56FB8F6EB}" presName="spaceV" presStyleCnt="0"/>
      <dgm:spPr/>
    </dgm:pt>
    <dgm:pt modelId="{1A7046AE-21A5-480C-9698-B866ED88928C}" type="pres">
      <dgm:prSet presAssocID="{477C225A-4B97-40E7-BF49-A2FD10F4A3EE}" presName="pair" presStyleCnt="0"/>
      <dgm:spPr/>
    </dgm:pt>
    <dgm:pt modelId="{C9FBB7DE-AE07-423A-811A-C6E8F9D2247C}" type="pres">
      <dgm:prSet presAssocID="{477C225A-4B97-40E7-BF49-A2FD10F4A3EE}" presName="spaceH" presStyleLbl="node1" presStyleIdx="0" presStyleCnt="0"/>
      <dgm:spPr/>
    </dgm:pt>
    <dgm:pt modelId="{FBECF0B9-BF57-4D33-83D5-886ECB552DBB}" type="pres">
      <dgm:prSet presAssocID="{477C225A-4B97-40E7-BF49-A2FD10F4A3EE}" presName="desPictures" presStyleLbl="alignImgPlace1" presStyleIdx="1" presStyleCnt="3" custLinFactNeighborY="20619"/>
      <dgm:spPr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7EF2E4DF-5A00-4C5D-B203-CAB53265DF80}" type="pres">
      <dgm:prSet presAssocID="{477C225A-4B97-40E7-BF49-A2FD10F4A3EE}" presName="desTextWrapper" presStyleCnt="0"/>
      <dgm:spPr/>
    </dgm:pt>
    <dgm:pt modelId="{C01D975A-B10A-44D5-A694-DFC548FABD44}" type="pres">
      <dgm:prSet presAssocID="{477C225A-4B97-40E7-BF49-A2FD10F4A3EE}" presName="desText" presStyleLbl="revTx" presStyleIdx="1" presStyleCnt="3" custLinFactNeighborX="0" custLinFactNeighborY="26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41406-A437-40D3-BC4C-09C08F222CBD}" type="pres">
      <dgm:prSet presAssocID="{C35AD3EF-759F-44AF-9596-B391F1785457}" presName="spaceV" presStyleCnt="0"/>
      <dgm:spPr/>
    </dgm:pt>
    <dgm:pt modelId="{3FAF8706-FEAB-45FD-B220-2168C712ECC3}" type="pres">
      <dgm:prSet presAssocID="{AE2D32CD-F427-48AF-B3DB-4298502A2569}" presName="pair" presStyleCnt="0"/>
      <dgm:spPr/>
    </dgm:pt>
    <dgm:pt modelId="{9E543B24-A9A0-405C-A779-C77EC51BE5F1}" type="pres">
      <dgm:prSet presAssocID="{AE2D32CD-F427-48AF-B3DB-4298502A2569}" presName="spaceH" presStyleLbl="node1" presStyleIdx="0" presStyleCnt="0"/>
      <dgm:spPr/>
    </dgm:pt>
    <dgm:pt modelId="{6514D78B-ED1E-4CF2-B306-962ACDCB7C56}" type="pres">
      <dgm:prSet presAssocID="{AE2D32CD-F427-48AF-B3DB-4298502A2569}" presName="desPictures" presStyleLbl="alignImgPlace1" presStyleIdx="2" presStyleCnt="3" custLinFactNeighborX="5375" custLinFactNeighborY="30929"/>
      <dgm:spPr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8B0E77B4-57BD-499B-812C-04E5D7A18FEF}" type="pres">
      <dgm:prSet presAssocID="{AE2D32CD-F427-48AF-B3DB-4298502A2569}" presName="desTextWrapper" presStyleCnt="0"/>
      <dgm:spPr/>
    </dgm:pt>
    <dgm:pt modelId="{5C99FFAC-44F0-4231-AF54-69DD97323803}" type="pres">
      <dgm:prSet presAssocID="{AE2D32CD-F427-48AF-B3DB-4298502A2569}" presName="desText" presStyleLbl="revTx" presStyleIdx="2" presStyleCnt="3" custLinFactNeighborY="280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99CB8-A925-4F3C-88C0-5EC1ECA1756D}" type="pres">
      <dgm:prSet presAssocID="{2A9636E6-A698-4778-8565-AFD6A7B8C03C}" presName="maxNode" presStyleCnt="0"/>
      <dgm:spPr/>
    </dgm:pt>
    <dgm:pt modelId="{64B47CC5-3CD9-413B-9A3D-B70970EFD3DB}" type="pres">
      <dgm:prSet presAssocID="{2A9636E6-A698-4778-8565-AFD6A7B8C03C}" presName="Name33" presStyleCnt="0"/>
      <dgm:spPr/>
    </dgm:pt>
  </dgm:ptLst>
  <dgm:cxnLst>
    <dgm:cxn modelId="{3291F2AF-BA7D-4BEA-B266-179970DF5458}" srcId="{2A9636E6-A698-4778-8565-AFD6A7B8C03C}" destId="{AE2D32CD-F427-48AF-B3DB-4298502A2569}" srcOrd="3" destOrd="0" parTransId="{BE7E2433-3118-4275-BB1D-A23C9619FCF1}" sibTransId="{3FCE594E-1CEE-47E9-9D30-1EBDBCD43F00}"/>
    <dgm:cxn modelId="{54F79E05-D1FB-455D-B7EB-E8F6A939EF55}" type="presOf" srcId="{AE2D32CD-F427-48AF-B3DB-4298502A2569}" destId="{5C99FFAC-44F0-4231-AF54-69DD97323803}" srcOrd="0" destOrd="0" presId="urn:microsoft.com/office/officeart/2008/layout/AccentedPicture"/>
    <dgm:cxn modelId="{D1565908-71D0-49D5-A0B7-93E20EE00981}" srcId="{2A9636E6-A698-4778-8565-AFD6A7B8C03C}" destId="{973A4048-83A4-42CC-A35F-0CB1B881FD3A}" srcOrd="1" destOrd="0" parTransId="{93A9231E-8889-424F-8C87-CE43282A98E2}" sibTransId="{ED06E7A4-3904-45A8-92D6-86F56FB8F6EB}"/>
    <dgm:cxn modelId="{794576D0-3208-4108-AAFA-A04F15B510B4}" type="presOf" srcId="{2A9636E6-A698-4778-8565-AFD6A7B8C03C}" destId="{EC86CEA4-B1A1-4EBE-A977-4A64DE9E24D9}" srcOrd="0" destOrd="0" presId="urn:microsoft.com/office/officeart/2008/layout/AccentedPicture"/>
    <dgm:cxn modelId="{967B5A58-B334-49E9-AB94-8686746044F5}" srcId="{2A9636E6-A698-4778-8565-AFD6A7B8C03C}" destId="{477C225A-4B97-40E7-BF49-A2FD10F4A3EE}" srcOrd="2" destOrd="0" parTransId="{15570B4A-2F48-4F30-AEEE-209DAAEF9B18}" sibTransId="{C35AD3EF-759F-44AF-9596-B391F1785457}"/>
    <dgm:cxn modelId="{C6224363-AC3B-4FBF-9BFA-33E214E2BE3D}" type="presOf" srcId="{A1AA722E-37C7-487E-B4FF-5C3C54AC53FD}" destId="{49258DAC-4C19-43F3-B2B5-3EC6ECF4AA0C}" srcOrd="0" destOrd="0" presId="urn:microsoft.com/office/officeart/2008/layout/AccentedPicture"/>
    <dgm:cxn modelId="{86EFAD13-FCC1-4E62-9219-80135DF05866}" type="presOf" srcId="{C20091A1-803A-4082-8EAD-43511214D25B}" destId="{3A2D2945-7E11-4F5D-88C1-244DCEF1AD58}" srcOrd="0" destOrd="0" presId="urn:microsoft.com/office/officeart/2008/layout/AccentedPicture"/>
    <dgm:cxn modelId="{BDC4E160-3B64-4656-96ED-6692B31E8CAA}" srcId="{2A9636E6-A698-4778-8565-AFD6A7B8C03C}" destId="{A1AA722E-37C7-487E-B4FF-5C3C54AC53FD}" srcOrd="0" destOrd="0" parTransId="{1EFD87E8-8D13-4818-81C9-776E5DC4F1FD}" sibTransId="{C20091A1-803A-4082-8EAD-43511214D25B}"/>
    <dgm:cxn modelId="{9135CDEA-4EE3-4EF0-8600-E7E115F2EB7D}" type="presOf" srcId="{973A4048-83A4-42CC-A35F-0CB1B881FD3A}" destId="{F29CD567-1E9F-4972-BDBF-000A09C02CA5}" srcOrd="0" destOrd="0" presId="urn:microsoft.com/office/officeart/2008/layout/AccentedPicture"/>
    <dgm:cxn modelId="{AEDD5571-DFB1-4B42-98DB-B31FE2635474}" type="presOf" srcId="{477C225A-4B97-40E7-BF49-A2FD10F4A3EE}" destId="{C01D975A-B10A-44D5-A694-DFC548FABD44}" srcOrd="0" destOrd="0" presId="urn:microsoft.com/office/officeart/2008/layout/AccentedPicture"/>
    <dgm:cxn modelId="{FA3BA5DB-6561-4987-BF22-97F9369E19D3}" type="presParOf" srcId="{EC86CEA4-B1A1-4EBE-A977-4A64DE9E24D9}" destId="{3A2D2945-7E11-4F5D-88C1-244DCEF1AD58}" srcOrd="0" destOrd="0" presId="urn:microsoft.com/office/officeart/2008/layout/AccentedPicture"/>
    <dgm:cxn modelId="{D05198DD-FA75-4B9F-88F8-DC4E27869B8D}" type="presParOf" srcId="{EC86CEA4-B1A1-4EBE-A977-4A64DE9E24D9}" destId="{49258DAC-4C19-43F3-B2B5-3EC6ECF4AA0C}" srcOrd="1" destOrd="0" presId="urn:microsoft.com/office/officeart/2008/layout/AccentedPicture"/>
    <dgm:cxn modelId="{B110FFA6-C9F1-44ED-9D24-441401207AD6}" type="presParOf" srcId="{EC86CEA4-B1A1-4EBE-A977-4A64DE9E24D9}" destId="{F6AA468D-748A-40AE-834C-EF5C010E0A27}" srcOrd="2" destOrd="0" presId="urn:microsoft.com/office/officeart/2008/layout/AccentedPicture"/>
    <dgm:cxn modelId="{A152672C-9912-4847-B00D-6C072368179A}" type="presParOf" srcId="{F6AA468D-748A-40AE-834C-EF5C010E0A27}" destId="{0AECD5A4-FF5A-46AD-84A2-5BCDB57873A1}" srcOrd="0" destOrd="0" presId="urn:microsoft.com/office/officeart/2008/layout/AccentedPicture"/>
    <dgm:cxn modelId="{2C9FB104-3D36-4B3D-B156-4E536AA5F82A}" type="presParOf" srcId="{0AECD5A4-FF5A-46AD-84A2-5BCDB57873A1}" destId="{7CD48FCA-87DE-41FA-8E0C-D8BEBA33EBED}" srcOrd="0" destOrd="0" presId="urn:microsoft.com/office/officeart/2008/layout/AccentedPicture"/>
    <dgm:cxn modelId="{81CDA459-B27C-479D-A3E4-7AFE8F6D16E3}" type="presParOf" srcId="{0AECD5A4-FF5A-46AD-84A2-5BCDB57873A1}" destId="{859707AD-7433-4A7E-A1FD-6F3CCE3D42D6}" srcOrd="1" destOrd="0" presId="urn:microsoft.com/office/officeart/2008/layout/AccentedPicture"/>
    <dgm:cxn modelId="{01328C93-CF81-498C-B45B-56F74296044A}" type="presParOf" srcId="{0AECD5A4-FF5A-46AD-84A2-5BCDB57873A1}" destId="{32E38D71-4D5F-41BE-963D-FC75EBABD33B}" srcOrd="2" destOrd="0" presId="urn:microsoft.com/office/officeart/2008/layout/AccentedPicture"/>
    <dgm:cxn modelId="{2A88A5EA-F0BE-4B5F-9C60-65CCCCE71C35}" type="presParOf" srcId="{32E38D71-4D5F-41BE-963D-FC75EBABD33B}" destId="{F29CD567-1E9F-4972-BDBF-000A09C02CA5}" srcOrd="0" destOrd="0" presId="urn:microsoft.com/office/officeart/2008/layout/AccentedPicture"/>
    <dgm:cxn modelId="{433B9150-D117-4F55-937F-B787EE4DF12A}" type="presParOf" srcId="{F6AA468D-748A-40AE-834C-EF5C010E0A27}" destId="{9CBD27E5-C021-4569-AE17-B8E729FFA09B}" srcOrd="1" destOrd="0" presId="urn:microsoft.com/office/officeart/2008/layout/AccentedPicture"/>
    <dgm:cxn modelId="{A3114210-1633-4459-B4C5-81FA7C5A52EB}" type="presParOf" srcId="{F6AA468D-748A-40AE-834C-EF5C010E0A27}" destId="{1A7046AE-21A5-480C-9698-B866ED88928C}" srcOrd="2" destOrd="0" presId="urn:microsoft.com/office/officeart/2008/layout/AccentedPicture"/>
    <dgm:cxn modelId="{5CB9633B-C322-4A51-A517-0EE6C58F8787}" type="presParOf" srcId="{1A7046AE-21A5-480C-9698-B866ED88928C}" destId="{C9FBB7DE-AE07-423A-811A-C6E8F9D2247C}" srcOrd="0" destOrd="0" presId="urn:microsoft.com/office/officeart/2008/layout/AccentedPicture"/>
    <dgm:cxn modelId="{1D195323-FE84-4DBF-B816-104A8E92E23A}" type="presParOf" srcId="{1A7046AE-21A5-480C-9698-B866ED88928C}" destId="{FBECF0B9-BF57-4D33-83D5-886ECB552DBB}" srcOrd="1" destOrd="0" presId="urn:microsoft.com/office/officeart/2008/layout/AccentedPicture"/>
    <dgm:cxn modelId="{98BB7FC3-4910-4567-B958-A0D973A61CA2}" type="presParOf" srcId="{1A7046AE-21A5-480C-9698-B866ED88928C}" destId="{7EF2E4DF-5A00-4C5D-B203-CAB53265DF80}" srcOrd="2" destOrd="0" presId="urn:microsoft.com/office/officeart/2008/layout/AccentedPicture"/>
    <dgm:cxn modelId="{9317D9F8-CA13-4E51-9200-4604869BD419}" type="presParOf" srcId="{7EF2E4DF-5A00-4C5D-B203-CAB53265DF80}" destId="{C01D975A-B10A-44D5-A694-DFC548FABD44}" srcOrd="0" destOrd="0" presId="urn:microsoft.com/office/officeart/2008/layout/AccentedPicture"/>
    <dgm:cxn modelId="{8AA087CB-60AC-4902-8584-781CADCE06E5}" type="presParOf" srcId="{F6AA468D-748A-40AE-834C-EF5C010E0A27}" destId="{23841406-A437-40D3-BC4C-09C08F222CBD}" srcOrd="3" destOrd="0" presId="urn:microsoft.com/office/officeart/2008/layout/AccentedPicture"/>
    <dgm:cxn modelId="{2514F8F1-66F8-4D7E-A6DB-BCF3645C6084}" type="presParOf" srcId="{F6AA468D-748A-40AE-834C-EF5C010E0A27}" destId="{3FAF8706-FEAB-45FD-B220-2168C712ECC3}" srcOrd="4" destOrd="0" presId="urn:microsoft.com/office/officeart/2008/layout/AccentedPicture"/>
    <dgm:cxn modelId="{E3BAF67B-07FF-4FEB-B5AC-DB1A3B6FAF22}" type="presParOf" srcId="{3FAF8706-FEAB-45FD-B220-2168C712ECC3}" destId="{9E543B24-A9A0-405C-A779-C77EC51BE5F1}" srcOrd="0" destOrd="0" presId="urn:microsoft.com/office/officeart/2008/layout/AccentedPicture"/>
    <dgm:cxn modelId="{708BEE28-2506-41ED-BD73-1464BF3C945A}" type="presParOf" srcId="{3FAF8706-FEAB-45FD-B220-2168C712ECC3}" destId="{6514D78B-ED1E-4CF2-B306-962ACDCB7C56}" srcOrd="1" destOrd="0" presId="urn:microsoft.com/office/officeart/2008/layout/AccentedPicture"/>
    <dgm:cxn modelId="{C48F27DD-F354-41B8-8C9B-25B178786256}" type="presParOf" srcId="{3FAF8706-FEAB-45FD-B220-2168C712ECC3}" destId="{8B0E77B4-57BD-499B-812C-04E5D7A18FEF}" srcOrd="2" destOrd="0" presId="urn:microsoft.com/office/officeart/2008/layout/AccentedPicture"/>
    <dgm:cxn modelId="{B9D8A677-B0AF-4E58-B866-D37E98368165}" type="presParOf" srcId="{8B0E77B4-57BD-499B-812C-04E5D7A18FEF}" destId="{5C99FFAC-44F0-4231-AF54-69DD97323803}" srcOrd="0" destOrd="0" presId="urn:microsoft.com/office/officeart/2008/layout/AccentedPicture"/>
    <dgm:cxn modelId="{0635A844-E372-4BF4-AD1A-7B63E2D2679B}" type="presParOf" srcId="{EC86CEA4-B1A1-4EBE-A977-4A64DE9E24D9}" destId="{C2D99CB8-A925-4F3C-88C0-5EC1ECA1756D}" srcOrd="3" destOrd="0" presId="urn:microsoft.com/office/officeart/2008/layout/AccentedPicture"/>
    <dgm:cxn modelId="{9AA3CF0B-98E4-49D9-8BCB-34D189DA3896}" type="presParOf" srcId="{C2D99CB8-A925-4F3C-88C0-5EC1ECA1756D}" destId="{64B47CC5-3CD9-413B-9A3D-B70970EFD3D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C62C47-949A-4574-849B-B850F02A5378}" type="doc">
      <dgm:prSet loTypeId="urn:microsoft.com/office/officeart/2008/layout/AscendingPictureAccentProcess" loCatId="pictur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B1E42B9-EE5F-4269-91ED-1340208A89AC}">
      <dgm:prSet phldrT="[Texto]" custT="1"/>
      <dgm:spPr/>
      <dgm:t>
        <a:bodyPr/>
        <a:lstStyle/>
        <a:p>
          <a:r>
            <a:rPr lang="es-CO" sz="2400" dirty="0"/>
            <a:t>Familia </a:t>
          </a:r>
          <a:endParaRPr lang="en-US" sz="2400" dirty="0"/>
        </a:p>
      </dgm:t>
    </dgm:pt>
    <dgm:pt modelId="{1500AB7D-37DE-48CD-962A-302866D0A0D9}" type="parTrans" cxnId="{3D10BFBF-D819-43A3-A380-53E93E9AAE94}">
      <dgm:prSet/>
      <dgm:spPr/>
      <dgm:t>
        <a:bodyPr/>
        <a:lstStyle/>
        <a:p>
          <a:endParaRPr lang="en-US"/>
        </a:p>
      </dgm:t>
    </dgm:pt>
    <dgm:pt modelId="{E57869A1-2512-4CBE-ADF3-E569454D593E}" type="sibTrans" cxnId="{3D10BFBF-D819-43A3-A380-53E93E9AAE94}">
      <dgm:prSet/>
      <dgm:spPr>
        <a:blipFill rotWithShape="1">
          <a:blip xmlns:r="http://schemas.openxmlformats.org/officeDocument/2006/relationships" r:embed="rId1"/>
          <a:srcRect/>
          <a:stretch>
            <a:fillRect l="-37000" r="-37000"/>
          </a:stretch>
        </a:blipFill>
      </dgm:spPr>
      <dgm:t>
        <a:bodyPr/>
        <a:lstStyle/>
        <a:p>
          <a:endParaRPr lang="en-US"/>
        </a:p>
      </dgm:t>
    </dgm:pt>
    <dgm:pt modelId="{E918A4A6-0CE4-4230-962D-E4040A2E71F9}">
      <dgm:prSet phldrT="[Texto]" custT="1"/>
      <dgm:spPr/>
      <dgm:t>
        <a:bodyPr/>
        <a:lstStyle/>
        <a:p>
          <a:r>
            <a:rPr lang="es-CO" sz="2400" dirty="0"/>
            <a:t>Escuela </a:t>
          </a:r>
          <a:endParaRPr lang="en-US" sz="2400" dirty="0"/>
        </a:p>
      </dgm:t>
    </dgm:pt>
    <dgm:pt modelId="{6D567768-C354-4910-B6F3-21BE1816B372}" type="parTrans" cxnId="{E0D3B366-B996-433B-9EB9-723BC3D66D29}">
      <dgm:prSet/>
      <dgm:spPr/>
      <dgm:t>
        <a:bodyPr/>
        <a:lstStyle/>
        <a:p>
          <a:endParaRPr lang="en-US"/>
        </a:p>
      </dgm:t>
    </dgm:pt>
    <dgm:pt modelId="{A4E441CD-58D2-4B47-96C2-1187C4BB2842}" type="sibTrans" cxnId="{E0D3B366-B996-433B-9EB9-723BC3D66D29}">
      <dgm:prSet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A73FB5A1-F2AF-46AF-B85E-D5353064586E}">
      <dgm:prSet phldrT="[Texto]" custT="1"/>
      <dgm:spPr/>
      <dgm:t>
        <a:bodyPr/>
        <a:lstStyle/>
        <a:p>
          <a:r>
            <a:rPr lang="es-CO" sz="2000" dirty="0"/>
            <a:t>Virtualidad </a:t>
          </a:r>
          <a:endParaRPr lang="en-US" sz="2000" dirty="0"/>
        </a:p>
      </dgm:t>
    </dgm:pt>
    <dgm:pt modelId="{2431DB39-9D09-4AC7-B8F3-50D956EC1A35}" type="parTrans" cxnId="{3EB0A9EB-5AB9-4A28-9757-5C3388C6987C}">
      <dgm:prSet/>
      <dgm:spPr/>
      <dgm:t>
        <a:bodyPr/>
        <a:lstStyle/>
        <a:p>
          <a:endParaRPr lang="en-US"/>
        </a:p>
      </dgm:t>
    </dgm:pt>
    <dgm:pt modelId="{5688B220-6802-46D3-8E4C-644697CDF68F}" type="sibTrans" cxnId="{3EB0A9EB-5AB9-4A28-9757-5C3388C6987C}">
      <dgm:prSet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9117697C-EA35-4E06-A32F-BEC6C70FF971}" type="pres">
      <dgm:prSet presAssocID="{B5C62C47-949A-4574-849B-B850F02A53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9A8F58A-0457-4BA6-BA90-ABA5DA92A4CA}" type="pres">
      <dgm:prSet presAssocID="{B5C62C47-949A-4574-849B-B850F02A5378}" presName="dot1" presStyleLbl="alignNode1" presStyleIdx="0" presStyleCnt="12"/>
      <dgm:spPr/>
    </dgm:pt>
    <dgm:pt modelId="{6A37A666-D1D6-4EEA-84BD-A3A113CFAAAE}" type="pres">
      <dgm:prSet presAssocID="{B5C62C47-949A-4574-849B-B850F02A5378}" presName="dot2" presStyleLbl="alignNode1" presStyleIdx="1" presStyleCnt="12"/>
      <dgm:spPr/>
    </dgm:pt>
    <dgm:pt modelId="{26E74CE2-1215-4D92-900F-5889543B1E6A}" type="pres">
      <dgm:prSet presAssocID="{B5C62C47-949A-4574-849B-B850F02A5378}" presName="dot3" presStyleLbl="alignNode1" presStyleIdx="2" presStyleCnt="12"/>
      <dgm:spPr/>
    </dgm:pt>
    <dgm:pt modelId="{EAF621DF-9202-4D6B-981E-EDDA308B9FDA}" type="pres">
      <dgm:prSet presAssocID="{B5C62C47-949A-4574-849B-B850F02A5378}" presName="dot4" presStyleLbl="alignNode1" presStyleIdx="3" presStyleCnt="12"/>
      <dgm:spPr/>
    </dgm:pt>
    <dgm:pt modelId="{3B753692-BE2E-4020-9FE2-D8B32D27A496}" type="pres">
      <dgm:prSet presAssocID="{B5C62C47-949A-4574-849B-B850F02A5378}" presName="dot5" presStyleLbl="alignNode1" presStyleIdx="4" presStyleCnt="12"/>
      <dgm:spPr/>
    </dgm:pt>
    <dgm:pt modelId="{E155F162-F9AB-435D-ADB3-8BCCC825C0AB}" type="pres">
      <dgm:prSet presAssocID="{B5C62C47-949A-4574-849B-B850F02A5378}" presName="dotArrow1" presStyleLbl="alignNode1" presStyleIdx="5" presStyleCnt="12"/>
      <dgm:spPr/>
    </dgm:pt>
    <dgm:pt modelId="{7FACF55F-6748-4026-A09E-DB917BEB413A}" type="pres">
      <dgm:prSet presAssocID="{B5C62C47-949A-4574-849B-B850F02A5378}" presName="dotArrow2" presStyleLbl="alignNode1" presStyleIdx="6" presStyleCnt="12"/>
      <dgm:spPr/>
    </dgm:pt>
    <dgm:pt modelId="{2C0C6F31-1E04-46D9-BFEE-7B7819FD3D11}" type="pres">
      <dgm:prSet presAssocID="{B5C62C47-949A-4574-849B-B850F02A5378}" presName="dotArrow3" presStyleLbl="alignNode1" presStyleIdx="7" presStyleCnt="12"/>
      <dgm:spPr/>
    </dgm:pt>
    <dgm:pt modelId="{42E310E9-6DC9-4FDF-9530-D917B398EF58}" type="pres">
      <dgm:prSet presAssocID="{B5C62C47-949A-4574-849B-B850F02A5378}" presName="dotArrow4" presStyleLbl="alignNode1" presStyleIdx="8" presStyleCnt="12"/>
      <dgm:spPr/>
    </dgm:pt>
    <dgm:pt modelId="{06EA396C-404A-4B37-A3E5-13C2A282B689}" type="pres">
      <dgm:prSet presAssocID="{B5C62C47-949A-4574-849B-B850F02A5378}" presName="dotArrow5" presStyleLbl="alignNode1" presStyleIdx="9" presStyleCnt="12"/>
      <dgm:spPr/>
    </dgm:pt>
    <dgm:pt modelId="{D87AB6B5-7BA0-457A-93FF-488B84883D82}" type="pres">
      <dgm:prSet presAssocID="{B5C62C47-949A-4574-849B-B850F02A5378}" presName="dotArrow6" presStyleLbl="alignNode1" presStyleIdx="10" presStyleCnt="12"/>
      <dgm:spPr/>
    </dgm:pt>
    <dgm:pt modelId="{0FB3EDED-8777-493C-9E59-6DBAC20AAA5B}" type="pres">
      <dgm:prSet presAssocID="{B5C62C47-949A-4574-849B-B850F02A5378}" presName="dotArrow7" presStyleLbl="alignNode1" presStyleIdx="11" presStyleCnt="12"/>
      <dgm:spPr/>
    </dgm:pt>
    <dgm:pt modelId="{7272A82B-5008-4032-809C-4B3184CF3D1E}" type="pres">
      <dgm:prSet presAssocID="{9B1E42B9-EE5F-4269-91ED-1340208A89AC}" presName="parTx1" presStyleLbl="node1" presStyleIdx="0" presStyleCnt="3"/>
      <dgm:spPr/>
      <dgm:t>
        <a:bodyPr/>
        <a:lstStyle/>
        <a:p>
          <a:endParaRPr lang="es-ES"/>
        </a:p>
      </dgm:t>
    </dgm:pt>
    <dgm:pt modelId="{B26A4396-9A6A-44A2-9A04-2AA0B3B27C64}" type="pres">
      <dgm:prSet presAssocID="{E57869A1-2512-4CBE-ADF3-E569454D593E}" presName="picture1" presStyleCnt="0"/>
      <dgm:spPr/>
    </dgm:pt>
    <dgm:pt modelId="{11AB7F2F-47F1-4831-AC6B-17CBD0CCB44F}" type="pres">
      <dgm:prSet presAssocID="{E57869A1-2512-4CBE-ADF3-E569454D593E}" presName="imageRepeatNode" presStyleLbl="fgImgPlace1" presStyleIdx="0" presStyleCnt="3" custLinFactX="67418" custLinFactY="-88452" custLinFactNeighborX="100000" custLinFactNeighborY="-100000"/>
      <dgm:spPr/>
      <dgm:t>
        <a:bodyPr/>
        <a:lstStyle/>
        <a:p>
          <a:endParaRPr lang="es-ES"/>
        </a:p>
      </dgm:t>
    </dgm:pt>
    <dgm:pt modelId="{5E4735B6-9028-47D7-9813-41C8F2D7F675}" type="pres">
      <dgm:prSet presAssocID="{E918A4A6-0CE4-4230-962D-E4040A2E71F9}" presName="parTx2" presStyleLbl="node1" presStyleIdx="1" presStyleCnt="3"/>
      <dgm:spPr/>
      <dgm:t>
        <a:bodyPr/>
        <a:lstStyle/>
        <a:p>
          <a:endParaRPr lang="es-ES"/>
        </a:p>
      </dgm:t>
    </dgm:pt>
    <dgm:pt modelId="{D6BEEF0E-44AA-4E90-9C05-ACCBC811611C}" type="pres">
      <dgm:prSet presAssocID="{A4E441CD-58D2-4B47-96C2-1187C4BB2842}" presName="picture2" presStyleCnt="0"/>
      <dgm:spPr/>
    </dgm:pt>
    <dgm:pt modelId="{6393020E-0E49-4A7C-BAC6-9D9FB7C5591C}" type="pres">
      <dgm:prSet presAssocID="{A4E441CD-58D2-4B47-96C2-1187C4BB2842}" presName="imageRepeatNode" presStyleLbl="fgImgPlace1" presStyleIdx="1" presStyleCnt="3" custLinFactX="-57733" custLinFactY="4362" custLinFactNeighborX="-100000" custLinFactNeighborY="100000"/>
      <dgm:spPr/>
      <dgm:t>
        <a:bodyPr/>
        <a:lstStyle/>
        <a:p>
          <a:endParaRPr lang="es-ES"/>
        </a:p>
      </dgm:t>
    </dgm:pt>
    <dgm:pt modelId="{1A93789F-6347-4718-A855-07A87836053C}" type="pres">
      <dgm:prSet presAssocID="{A73FB5A1-F2AF-46AF-B85E-D5353064586E}" presName="parTx3" presStyleLbl="node1" presStyleIdx="2" presStyleCnt="3" custLinFactNeighborY="-3232"/>
      <dgm:spPr/>
      <dgm:t>
        <a:bodyPr/>
        <a:lstStyle/>
        <a:p>
          <a:endParaRPr lang="es-ES"/>
        </a:p>
      </dgm:t>
    </dgm:pt>
    <dgm:pt modelId="{A43134DC-CD50-4F80-993D-4F21A398D1B5}" type="pres">
      <dgm:prSet presAssocID="{5688B220-6802-46D3-8E4C-644697CDF68F}" presName="picture3" presStyleCnt="0"/>
      <dgm:spPr/>
    </dgm:pt>
    <dgm:pt modelId="{15FE21AA-DC56-4AF0-90A7-3155A068C61C}" type="pres">
      <dgm:prSet presAssocID="{5688B220-6802-46D3-8E4C-644697CDF68F}" presName="imageRepeatNode" presStyleLbl="fgImgPlace1" presStyleIdx="2" presStyleCnt="3" custLinFactY="6299" custLinFactNeighborX="-87112" custLinFactNeighborY="100000"/>
      <dgm:spPr/>
      <dgm:t>
        <a:bodyPr/>
        <a:lstStyle/>
        <a:p>
          <a:endParaRPr lang="es-ES"/>
        </a:p>
      </dgm:t>
    </dgm:pt>
  </dgm:ptLst>
  <dgm:cxnLst>
    <dgm:cxn modelId="{E0D3B366-B996-433B-9EB9-723BC3D66D29}" srcId="{B5C62C47-949A-4574-849B-B850F02A5378}" destId="{E918A4A6-0CE4-4230-962D-E4040A2E71F9}" srcOrd="1" destOrd="0" parTransId="{6D567768-C354-4910-B6F3-21BE1816B372}" sibTransId="{A4E441CD-58D2-4B47-96C2-1187C4BB2842}"/>
    <dgm:cxn modelId="{4B7FE9AF-83B3-406D-AF6D-82568E1ED8C7}" type="presOf" srcId="{A73FB5A1-F2AF-46AF-B85E-D5353064586E}" destId="{1A93789F-6347-4718-A855-07A87836053C}" srcOrd="0" destOrd="0" presId="urn:microsoft.com/office/officeart/2008/layout/AscendingPictureAccentProcess"/>
    <dgm:cxn modelId="{F1D57778-334C-471F-B595-1C113A67B590}" type="presOf" srcId="{B5C62C47-949A-4574-849B-B850F02A5378}" destId="{9117697C-EA35-4E06-A32F-BEC6C70FF971}" srcOrd="0" destOrd="0" presId="urn:microsoft.com/office/officeart/2008/layout/AscendingPictureAccentProcess"/>
    <dgm:cxn modelId="{0E656CC0-BA09-4D1D-A59F-05DB38E3D8BB}" type="presOf" srcId="{9B1E42B9-EE5F-4269-91ED-1340208A89AC}" destId="{7272A82B-5008-4032-809C-4B3184CF3D1E}" srcOrd="0" destOrd="0" presId="urn:microsoft.com/office/officeart/2008/layout/AscendingPictureAccentProcess"/>
    <dgm:cxn modelId="{31219EA2-A23E-4EB1-BD75-81420F25FFC6}" type="presOf" srcId="{E57869A1-2512-4CBE-ADF3-E569454D593E}" destId="{11AB7F2F-47F1-4831-AC6B-17CBD0CCB44F}" srcOrd="0" destOrd="0" presId="urn:microsoft.com/office/officeart/2008/layout/AscendingPictureAccentProcess"/>
    <dgm:cxn modelId="{3EB0A9EB-5AB9-4A28-9757-5C3388C6987C}" srcId="{B5C62C47-949A-4574-849B-B850F02A5378}" destId="{A73FB5A1-F2AF-46AF-B85E-D5353064586E}" srcOrd="2" destOrd="0" parTransId="{2431DB39-9D09-4AC7-B8F3-50D956EC1A35}" sibTransId="{5688B220-6802-46D3-8E4C-644697CDF68F}"/>
    <dgm:cxn modelId="{EBE217E7-A32D-44DE-BFB1-32C21CA1FAEF}" type="presOf" srcId="{E918A4A6-0CE4-4230-962D-E4040A2E71F9}" destId="{5E4735B6-9028-47D7-9813-41C8F2D7F675}" srcOrd="0" destOrd="0" presId="urn:microsoft.com/office/officeart/2008/layout/AscendingPictureAccentProcess"/>
    <dgm:cxn modelId="{3D10BFBF-D819-43A3-A380-53E93E9AAE94}" srcId="{B5C62C47-949A-4574-849B-B850F02A5378}" destId="{9B1E42B9-EE5F-4269-91ED-1340208A89AC}" srcOrd="0" destOrd="0" parTransId="{1500AB7D-37DE-48CD-962A-302866D0A0D9}" sibTransId="{E57869A1-2512-4CBE-ADF3-E569454D593E}"/>
    <dgm:cxn modelId="{9A188D73-4AE1-4816-8BF4-240FBC465903}" type="presOf" srcId="{5688B220-6802-46D3-8E4C-644697CDF68F}" destId="{15FE21AA-DC56-4AF0-90A7-3155A068C61C}" srcOrd="0" destOrd="0" presId="urn:microsoft.com/office/officeart/2008/layout/AscendingPictureAccentProcess"/>
    <dgm:cxn modelId="{077B6289-76C7-4511-9739-A8A35F92D257}" type="presOf" srcId="{A4E441CD-58D2-4B47-96C2-1187C4BB2842}" destId="{6393020E-0E49-4A7C-BAC6-9D9FB7C5591C}" srcOrd="0" destOrd="0" presId="urn:microsoft.com/office/officeart/2008/layout/AscendingPictureAccentProcess"/>
    <dgm:cxn modelId="{F59679B4-C7B7-4EA9-8CA4-44300756C7E4}" type="presParOf" srcId="{9117697C-EA35-4E06-A32F-BEC6C70FF971}" destId="{D9A8F58A-0457-4BA6-BA90-ABA5DA92A4CA}" srcOrd="0" destOrd="0" presId="urn:microsoft.com/office/officeart/2008/layout/AscendingPictureAccentProcess"/>
    <dgm:cxn modelId="{FBF0AF43-F899-40B9-952C-53CBA60AA453}" type="presParOf" srcId="{9117697C-EA35-4E06-A32F-BEC6C70FF971}" destId="{6A37A666-D1D6-4EEA-84BD-A3A113CFAAAE}" srcOrd="1" destOrd="0" presId="urn:microsoft.com/office/officeart/2008/layout/AscendingPictureAccentProcess"/>
    <dgm:cxn modelId="{71B29B86-5430-4852-A280-34705C641F08}" type="presParOf" srcId="{9117697C-EA35-4E06-A32F-BEC6C70FF971}" destId="{26E74CE2-1215-4D92-900F-5889543B1E6A}" srcOrd="2" destOrd="0" presId="urn:microsoft.com/office/officeart/2008/layout/AscendingPictureAccentProcess"/>
    <dgm:cxn modelId="{402DE5A3-F189-47C1-B249-4C8F0842DE22}" type="presParOf" srcId="{9117697C-EA35-4E06-A32F-BEC6C70FF971}" destId="{EAF621DF-9202-4D6B-981E-EDDA308B9FDA}" srcOrd="3" destOrd="0" presId="urn:microsoft.com/office/officeart/2008/layout/AscendingPictureAccentProcess"/>
    <dgm:cxn modelId="{14FFFE6A-64B6-4844-B7A2-577207DE5BFC}" type="presParOf" srcId="{9117697C-EA35-4E06-A32F-BEC6C70FF971}" destId="{3B753692-BE2E-4020-9FE2-D8B32D27A496}" srcOrd="4" destOrd="0" presId="urn:microsoft.com/office/officeart/2008/layout/AscendingPictureAccentProcess"/>
    <dgm:cxn modelId="{F58CBF5E-4332-4BBE-B5E0-C2145EBA093E}" type="presParOf" srcId="{9117697C-EA35-4E06-A32F-BEC6C70FF971}" destId="{E155F162-F9AB-435D-ADB3-8BCCC825C0AB}" srcOrd="5" destOrd="0" presId="urn:microsoft.com/office/officeart/2008/layout/AscendingPictureAccentProcess"/>
    <dgm:cxn modelId="{D2C1E6E7-3412-44F4-BCF8-A24E99B8831D}" type="presParOf" srcId="{9117697C-EA35-4E06-A32F-BEC6C70FF971}" destId="{7FACF55F-6748-4026-A09E-DB917BEB413A}" srcOrd="6" destOrd="0" presId="urn:microsoft.com/office/officeart/2008/layout/AscendingPictureAccentProcess"/>
    <dgm:cxn modelId="{4793A8F4-DC75-4332-8919-34BC3C8A315A}" type="presParOf" srcId="{9117697C-EA35-4E06-A32F-BEC6C70FF971}" destId="{2C0C6F31-1E04-46D9-BFEE-7B7819FD3D11}" srcOrd="7" destOrd="0" presId="urn:microsoft.com/office/officeart/2008/layout/AscendingPictureAccentProcess"/>
    <dgm:cxn modelId="{CEE66B6F-5D41-49BB-8F5E-898745F63C9E}" type="presParOf" srcId="{9117697C-EA35-4E06-A32F-BEC6C70FF971}" destId="{42E310E9-6DC9-4FDF-9530-D917B398EF58}" srcOrd="8" destOrd="0" presId="urn:microsoft.com/office/officeart/2008/layout/AscendingPictureAccentProcess"/>
    <dgm:cxn modelId="{B3F75253-6FED-4022-BC93-326B44BEB50E}" type="presParOf" srcId="{9117697C-EA35-4E06-A32F-BEC6C70FF971}" destId="{06EA396C-404A-4B37-A3E5-13C2A282B689}" srcOrd="9" destOrd="0" presId="urn:microsoft.com/office/officeart/2008/layout/AscendingPictureAccentProcess"/>
    <dgm:cxn modelId="{A43DE949-D054-4FA2-ADF0-0835E842B3A3}" type="presParOf" srcId="{9117697C-EA35-4E06-A32F-BEC6C70FF971}" destId="{D87AB6B5-7BA0-457A-93FF-488B84883D82}" srcOrd="10" destOrd="0" presId="urn:microsoft.com/office/officeart/2008/layout/AscendingPictureAccentProcess"/>
    <dgm:cxn modelId="{B202A009-64C8-48F3-BA34-AC2F9E5BF903}" type="presParOf" srcId="{9117697C-EA35-4E06-A32F-BEC6C70FF971}" destId="{0FB3EDED-8777-493C-9E59-6DBAC20AAA5B}" srcOrd="11" destOrd="0" presId="urn:microsoft.com/office/officeart/2008/layout/AscendingPictureAccentProcess"/>
    <dgm:cxn modelId="{2553652B-8893-4F16-BFEE-5466231D406E}" type="presParOf" srcId="{9117697C-EA35-4E06-A32F-BEC6C70FF971}" destId="{7272A82B-5008-4032-809C-4B3184CF3D1E}" srcOrd="12" destOrd="0" presId="urn:microsoft.com/office/officeart/2008/layout/AscendingPictureAccentProcess"/>
    <dgm:cxn modelId="{11AE2CE4-1B69-480D-B225-F4DF1F8C8A2B}" type="presParOf" srcId="{9117697C-EA35-4E06-A32F-BEC6C70FF971}" destId="{B26A4396-9A6A-44A2-9A04-2AA0B3B27C64}" srcOrd="13" destOrd="0" presId="urn:microsoft.com/office/officeart/2008/layout/AscendingPictureAccentProcess"/>
    <dgm:cxn modelId="{AD24E738-6928-496E-8553-1F8DB7D9510D}" type="presParOf" srcId="{B26A4396-9A6A-44A2-9A04-2AA0B3B27C64}" destId="{11AB7F2F-47F1-4831-AC6B-17CBD0CCB44F}" srcOrd="0" destOrd="0" presId="urn:microsoft.com/office/officeart/2008/layout/AscendingPictureAccentProcess"/>
    <dgm:cxn modelId="{A74C656F-9C4B-4F9E-AA22-410C2F587D70}" type="presParOf" srcId="{9117697C-EA35-4E06-A32F-BEC6C70FF971}" destId="{5E4735B6-9028-47D7-9813-41C8F2D7F675}" srcOrd="14" destOrd="0" presId="urn:microsoft.com/office/officeart/2008/layout/AscendingPictureAccentProcess"/>
    <dgm:cxn modelId="{6DDAC30C-99ED-4DF8-B430-B1E79DDCC249}" type="presParOf" srcId="{9117697C-EA35-4E06-A32F-BEC6C70FF971}" destId="{D6BEEF0E-44AA-4E90-9C05-ACCBC811611C}" srcOrd="15" destOrd="0" presId="urn:microsoft.com/office/officeart/2008/layout/AscendingPictureAccentProcess"/>
    <dgm:cxn modelId="{BD2219BC-39AE-4D43-BD33-3AAA60F16969}" type="presParOf" srcId="{D6BEEF0E-44AA-4E90-9C05-ACCBC811611C}" destId="{6393020E-0E49-4A7C-BAC6-9D9FB7C5591C}" srcOrd="0" destOrd="0" presId="urn:microsoft.com/office/officeart/2008/layout/AscendingPictureAccentProcess"/>
    <dgm:cxn modelId="{08650F8A-1656-442C-9B33-88898339B734}" type="presParOf" srcId="{9117697C-EA35-4E06-A32F-BEC6C70FF971}" destId="{1A93789F-6347-4718-A855-07A87836053C}" srcOrd="16" destOrd="0" presId="urn:microsoft.com/office/officeart/2008/layout/AscendingPictureAccentProcess"/>
    <dgm:cxn modelId="{10CADC57-F2E5-4C2E-9877-E7EBF4914AC5}" type="presParOf" srcId="{9117697C-EA35-4E06-A32F-BEC6C70FF971}" destId="{A43134DC-CD50-4F80-993D-4F21A398D1B5}" srcOrd="17" destOrd="0" presId="urn:microsoft.com/office/officeart/2008/layout/AscendingPictureAccentProcess"/>
    <dgm:cxn modelId="{72FAE171-3D1E-48C0-A4FE-5594C08020FA}" type="presParOf" srcId="{A43134DC-CD50-4F80-993D-4F21A398D1B5}" destId="{15FE21AA-DC56-4AF0-90A7-3155A068C61C}" srcOrd="0" destOrd="0" presId="urn:microsoft.com/office/officeart/2008/layout/AscendingPictureAccentProcess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B4386-5E1F-4317-95F8-100F1A63CA60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DD087796-456F-4BC1-B6E8-3B30D6F8A183}">
      <dgm:prSet phldrT="[Texto]"/>
      <dgm:spPr/>
      <dgm:t>
        <a:bodyPr/>
        <a:lstStyle/>
        <a:p>
          <a:r>
            <a:rPr lang="es-CO" dirty="0"/>
            <a:t>-</a:t>
          </a:r>
        </a:p>
      </dgm:t>
    </dgm:pt>
    <dgm:pt modelId="{BD7574E2-AA21-426E-9B38-BBDEA27D3CA4}" type="parTrans" cxnId="{49AAF754-672E-400B-B15F-36402C2F4DA6}">
      <dgm:prSet/>
      <dgm:spPr/>
      <dgm:t>
        <a:bodyPr/>
        <a:lstStyle/>
        <a:p>
          <a:endParaRPr lang="es-CO"/>
        </a:p>
      </dgm:t>
    </dgm:pt>
    <dgm:pt modelId="{2626A830-9454-4984-8820-493BD8E75B68}" type="sibTrans" cxnId="{49AAF754-672E-400B-B15F-36402C2F4DA6}">
      <dgm:prSet/>
      <dgm:spPr/>
      <dgm:t>
        <a:bodyPr/>
        <a:lstStyle/>
        <a:p>
          <a:endParaRPr lang="es-CO"/>
        </a:p>
      </dgm:t>
    </dgm:pt>
    <dgm:pt modelId="{5BDD35E1-B6D9-4FF9-9AD1-E2022EEF1221}">
      <dgm:prSet phldrT="[Texto]"/>
      <dgm:spPr/>
      <dgm:t>
        <a:bodyPr/>
        <a:lstStyle/>
        <a:p>
          <a:pPr algn="just"/>
          <a:r>
            <a:rPr lang="es-419" dirty="0"/>
            <a:t>Elaborar un entorno virtual como un espacio, que permita la interacción entre los centros de educación infantil y las familias, mediante herramientas tecnológicas que posibilita una mejor apropiación Entorno escolar-Entorno familiar.</a:t>
          </a:r>
          <a:endParaRPr lang="es-CO" dirty="0"/>
        </a:p>
      </dgm:t>
    </dgm:pt>
    <dgm:pt modelId="{6F7DC90A-1B39-4168-B12D-83BCA5FF8570}" type="parTrans" cxnId="{946DB3B6-82F1-4B8A-98E4-D845D16581FE}">
      <dgm:prSet/>
      <dgm:spPr/>
      <dgm:t>
        <a:bodyPr/>
        <a:lstStyle/>
        <a:p>
          <a:endParaRPr lang="es-CO"/>
        </a:p>
      </dgm:t>
    </dgm:pt>
    <dgm:pt modelId="{024E3577-7CB7-45F8-85FD-7F3E1092DD43}" type="sibTrans" cxnId="{946DB3B6-82F1-4B8A-98E4-D845D16581FE}">
      <dgm:prSet/>
      <dgm:spPr/>
      <dgm:t>
        <a:bodyPr/>
        <a:lstStyle/>
        <a:p>
          <a:endParaRPr lang="es-CO"/>
        </a:p>
      </dgm:t>
    </dgm:pt>
    <dgm:pt modelId="{5B4F8B8A-1F76-4E5C-BF6E-A21C13B2AE4D}">
      <dgm:prSet phldrT="[Texto]"/>
      <dgm:spPr/>
      <dgm:t>
        <a:bodyPr/>
        <a:lstStyle/>
        <a:p>
          <a:r>
            <a:rPr lang="es-CO" dirty="0"/>
            <a:t>-</a:t>
          </a:r>
        </a:p>
      </dgm:t>
    </dgm:pt>
    <dgm:pt modelId="{65C55A27-3528-4C8B-AF8D-AB9ED2BA0D81}" type="parTrans" cxnId="{4936C1F2-34C3-4ABD-9E2E-691966B641CD}">
      <dgm:prSet/>
      <dgm:spPr/>
      <dgm:t>
        <a:bodyPr/>
        <a:lstStyle/>
        <a:p>
          <a:endParaRPr lang="es-CO"/>
        </a:p>
      </dgm:t>
    </dgm:pt>
    <dgm:pt modelId="{6FACE3AF-D3EC-4C20-8D3D-0C1704FB7599}" type="sibTrans" cxnId="{4936C1F2-34C3-4ABD-9E2E-691966B641CD}">
      <dgm:prSet/>
      <dgm:spPr/>
      <dgm:t>
        <a:bodyPr/>
        <a:lstStyle/>
        <a:p>
          <a:endParaRPr lang="es-CO"/>
        </a:p>
      </dgm:t>
    </dgm:pt>
    <dgm:pt modelId="{9E03A06D-C1BD-40C2-AA40-07C8EC7FA766}">
      <dgm:prSet phldrT="[Texto]"/>
      <dgm:spPr/>
      <dgm:t>
        <a:bodyPr/>
        <a:lstStyle/>
        <a:p>
          <a:pPr algn="just"/>
          <a:r>
            <a:rPr lang="es-419" dirty="0"/>
            <a:t>Emplear los instrumentos virtuales de aprendizaje tomado como referencia el modelo ADDIE (Análisis, Diseño, Desarrollo, Implementación y Evaluación)</a:t>
          </a:r>
          <a:endParaRPr lang="es-CO" dirty="0"/>
        </a:p>
      </dgm:t>
    </dgm:pt>
    <dgm:pt modelId="{642B6BD1-D68E-4B2C-8C6C-EB2F8B3E6D68}" type="parTrans" cxnId="{E6886C83-8C02-423F-AA06-14638BEAE10D}">
      <dgm:prSet/>
      <dgm:spPr/>
      <dgm:t>
        <a:bodyPr/>
        <a:lstStyle/>
        <a:p>
          <a:endParaRPr lang="es-CO"/>
        </a:p>
      </dgm:t>
    </dgm:pt>
    <dgm:pt modelId="{90D23BF0-CD70-4828-B471-C89F1531E3BD}" type="sibTrans" cxnId="{E6886C83-8C02-423F-AA06-14638BEAE10D}">
      <dgm:prSet/>
      <dgm:spPr/>
      <dgm:t>
        <a:bodyPr/>
        <a:lstStyle/>
        <a:p>
          <a:endParaRPr lang="es-CO"/>
        </a:p>
      </dgm:t>
    </dgm:pt>
    <dgm:pt modelId="{868BA57D-6BAD-4F2C-83EF-9C665C8E5B2D}">
      <dgm:prSet/>
      <dgm:spPr/>
      <dgm:t>
        <a:bodyPr/>
        <a:lstStyle/>
        <a:p>
          <a:pPr algn="l"/>
          <a:endParaRPr lang="es-CO" dirty="0"/>
        </a:p>
      </dgm:t>
    </dgm:pt>
    <dgm:pt modelId="{9D03845B-5A67-4899-9C49-E2E7D5002225}" type="parTrans" cxnId="{FD41706F-0D34-4058-A0CA-403BED5F8A23}">
      <dgm:prSet/>
      <dgm:spPr/>
      <dgm:t>
        <a:bodyPr/>
        <a:lstStyle/>
        <a:p>
          <a:endParaRPr lang="es-CO"/>
        </a:p>
      </dgm:t>
    </dgm:pt>
    <dgm:pt modelId="{F02ACC3B-01BD-4779-96AB-03916E6290C3}" type="sibTrans" cxnId="{FD41706F-0D34-4058-A0CA-403BED5F8A23}">
      <dgm:prSet/>
      <dgm:spPr/>
      <dgm:t>
        <a:bodyPr/>
        <a:lstStyle/>
        <a:p>
          <a:endParaRPr lang="es-CO"/>
        </a:p>
      </dgm:t>
    </dgm:pt>
    <dgm:pt modelId="{F061E1DE-C6F3-4F08-818D-7029BFC9B3B3}" type="pres">
      <dgm:prSet presAssocID="{43AB4386-5E1F-4317-95F8-100F1A63CA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251276-DC77-42A7-9EE3-AB65B996D5A2}" type="pres">
      <dgm:prSet presAssocID="{DD087796-456F-4BC1-B6E8-3B30D6F8A183}" presName="composite" presStyleCnt="0"/>
      <dgm:spPr/>
    </dgm:pt>
    <dgm:pt modelId="{D4FB8C49-035F-4D25-9519-44FB6AECE481}" type="pres">
      <dgm:prSet presAssocID="{DD087796-456F-4BC1-B6E8-3B30D6F8A18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53CA6-FE1B-4DF2-927B-9573ECA1B015}" type="pres">
      <dgm:prSet presAssocID="{DD087796-456F-4BC1-B6E8-3B30D6F8A18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D8E0D3-2A68-415F-BD90-676EECB10450}" type="pres">
      <dgm:prSet presAssocID="{2626A830-9454-4984-8820-493BD8E75B68}" presName="sp" presStyleCnt="0"/>
      <dgm:spPr/>
    </dgm:pt>
    <dgm:pt modelId="{1EDE8949-8EBD-45F1-93F9-275376BE4C5E}" type="pres">
      <dgm:prSet presAssocID="{5B4F8B8A-1F76-4E5C-BF6E-A21C13B2AE4D}" presName="composite" presStyleCnt="0"/>
      <dgm:spPr/>
    </dgm:pt>
    <dgm:pt modelId="{D7D0A192-41F7-4DCD-BFB1-D07AA04CA5BD}" type="pres">
      <dgm:prSet presAssocID="{5B4F8B8A-1F76-4E5C-BF6E-A21C13B2AE4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A32B92-F4C5-487B-A624-BAF136D14D76}" type="pres">
      <dgm:prSet presAssocID="{5B4F8B8A-1F76-4E5C-BF6E-A21C13B2AE4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36C1F2-34C3-4ABD-9E2E-691966B641CD}" srcId="{43AB4386-5E1F-4317-95F8-100F1A63CA60}" destId="{5B4F8B8A-1F76-4E5C-BF6E-A21C13B2AE4D}" srcOrd="1" destOrd="0" parTransId="{65C55A27-3528-4C8B-AF8D-AB9ED2BA0D81}" sibTransId="{6FACE3AF-D3EC-4C20-8D3D-0C1704FB7599}"/>
    <dgm:cxn modelId="{A2C84480-601A-44C2-A3EE-89013F83EDC4}" type="presOf" srcId="{5B4F8B8A-1F76-4E5C-BF6E-A21C13B2AE4D}" destId="{D7D0A192-41F7-4DCD-BFB1-D07AA04CA5BD}" srcOrd="0" destOrd="0" presId="urn:microsoft.com/office/officeart/2005/8/layout/chevron2"/>
    <dgm:cxn modelId="{7125098F-9B13-41CE-AB93-8B43DCBB128C}" type="presOf" srcId="{9E03A06D-C1BD-40C2-AA40-07C8EC7FA766}" destId="{1FA32B92-F4C5-487B-A624-BAF136D14D76}" srcOrd="0" destOrd="0" presId="urn:microsoft.com/office/officeart/2005/8/layout/chevron2"/>
    <dgm:cxn modelId="{FD41706F-0D34-4058-A0CA-403BED5F8A23}" srcId="{5B4F8B8A-1F76-4E5C-BF6E-A21C13B2AE4D}" destId="{868BA57D-6BAD-4F2C-83EF-9C665C8E5B2D}" srcOrd="1" destOrd="0" parTransId="{9D03845B-5A67-4899-9C49-E2E7D5002225}" sibTransId="{F02ACC3B-01BD-4779-96AB-03916E6290C3}"/>
    <dgm:cxn modelId="{946DB3B6-82F1-4B8A-98E4-D845D16581FE}" srcId="{DD087796-456F-4BC1-B6E8-3B30D6F8A183}" destId="{5BDD35E1-B6D9-4FF9-9AD1-E2022EEF1221}" srcOrd="0" destOrd="0" parTransId="{6F7DC90A-1B39-4168-B12D-83BCA5FF8570}" sibTransId="{024E3577-7CB7-45F8-85FD-7F3E1092DD43}"/>
    <dgm:cxn modelId="{099C9317-B1A3-4C2B-B97D-1FAA84B78DB7}" type="presOf" srcId="{43AB4386-5E1F-4317-95F8-100F1A63CA60}" destId="{F061E1DE-C6F3-4F08-818D-7029BFC9B3B3}" srcOrd="0" destOrd="0" presId="urn:microsoft.com/office/officeart/2005/8/layout/chevron2"/>
    <dgm:cxn modelId="{25A711A0-4208-4181-AA19-8F8DB85A4FAF}" type="presOf" srcId="{5BDD35E1-B6D9-4FF9-9AD1-E2022EEF1221}" destId="{9DC53CA6-FE1B-4DF2-927B-9573ECA1B015}" srcOrd="0" destOrd="0" presId="urn:microsoft.com/office/officeart/2005/8/layout/chevron2"/>
    <dgm:cxn modelId="{5CD0DFCF-1E31-41BA-BAE0-C9868C45A9D2}" type="presOf" srcId="{DD087796-456F-4BC1-B6E8-3B30D6F8A183}" destId="{D4FB8C49-035F-4D25-9519-44FB6AECE481}" srcOrd="0" destOrd="0" presId="urn:microsoft.com/office/officeart/2005/8/layout/chevron2"/>
    <dgm:cxn modelId="{49AAF754-672E-400B-B15F-36402C2F4DA6}" srcId="{43AB4386-5E1F-4317-95F8-100F1A63CA60}" destId="{DD087796-456F-4BC1-B6E8-3B30D6F8A183}" srcOrd="0" destOrd="0" parTransId="{BD7574E2-AA21-426E-9B38-BBDEA27D3CA4}" sibTransId="{2626A830-9454-4984-8820-493BD8E75B68}"/>
    <dgm:cxn modelId="{51B11795-93A4-42B0-B7AA-798C9EF7E9AD}" type="presOf" srcId="{868BA57D-6BAD-4F2C-83EF-9C665C8E5B2D}" destId="{1FA32B92-F4C5-487B-A624-BAF136D14D76}" srcOrd="0" destOrd="1" presId="urn:microsoft.com/office/officeart/2005/8/layout/chevron2"/>
    <dgm:cxn modelId="{E6886C83-8C02-423F-AA06-14638BEAE10D}" srcId="{5B4F8B8A-1F76-4E5C-BF6E-A21C13B2AE4D}" destId="{9E03A06D-C1BD-40C2-AA40-07C8EC7FA766}" srcOrd="0" destOrd="0" parTransId="{642B6BD1-D68E-4B2C-8C6C-EB2F8B3E6D68}" sibTransId="{90D23BF0-CD70-4828-B471-C89F1531E3BD}"/>
    <dgm:cxn modelId="{52AA2CB5-A9CA-4EBE-8543-081280846A0B}" type="presParOf" srcId="{F061E1DE-C6F3-4F08-818D-7029BFC9B3B3}" destId="{BA251276-DC77-42A7-9EE3-AB65B996D5A2}" srcOrd="0" destOrd="0" presId="urn:microsoft.com/office/officeart/2005/8/layout/chevron2"/>
    <dgm:cxn modelId="{991F3850-3B1A-406E-8723-163B7CEFF073}" type="presParOf" srcId="{BA251276-DC77-42A7-9EE3-AB65B996D5A2}" destId="{D4FB8C49-035F-4D25-9519-44FB6AECE481}" srcOrd="0" destOrd="0" presId="urn:microsoft.com/office/officeart/2005/8/layout/chevron2"/>
    <dgm:cxn modelId="{81BEF4F2-0DE6-421F-AF47-EA30BCAEAC63}" type="presParOf" srcId="{BA251276-DC77-42A7-9EE3-AB65B996D5A2}" destId="{9DC53CA6-FE1B-4DF2-927B-9573ECA1B015}" srcOrd="1" destOrd="0" presId="urn:microsoft.com/office/officeart/2005/8/layout/chevron2"/>
    <dgm:cxn modelId="{A82A495D-DF7B-43BB-8F56-1F45AF915764}" type="presParOf" srcId="{F061E1DE-C6F3-4F08-818D-7029BFC9B3B3}" destId="{52D8E0D3-2A68-415F-BD90-676EECB10450}" srcOrd="1" destOrd="0" presId="urn:microsoft.com/office/officeart/2005/8/layout/chevron2"/>
    <dgm:cxn modelId="{1986B7F8-9BBB-4793-B2A5-629EA78F052B}" type="presParOf" srcId="{F061E1DE-C6F3-4F08-818D-7029BFC9B3B3}" destId="{1EDE8949-8EBD-45F1-93F9-275376BE4C5E}" srcOrd="2" destOrd="0" presId="urn:microsoft.com/office/officeart/2005/8/layout/chevron2"/>
    <dgm:cxn modelId="{6EBDA541-5FCC-4A44-85AA-E3CE4D67A256}" type="presParOf" srcId="{1EDE8949-8EBD-45F1-93F9-275376BE4C5E}" destId="{D7D0A192-41F7-4DCD-BFB1-D07AA04CA5BD}" srcOrd="0" destOrd="0" presId="urn:microsoft.com/office/officeart/2005/8/layout/chevron2"/>
    <dgm:cxn modelId="{077835F0-F5E8-4EE2-A5F3-7AC42969E633}" type="presParOf" srcId="{1EDE8949-8EBD-45F1-93F9-275376BE4C5E}" destId="{1FA32B92-F4C5-487B-A624-BAF136D14D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3C6B7A-CD03-4BFF-BE2D-79D2B477529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A3B9285-833C-472A-ACF5-166704A5E984}">
      <dgm:prSet phldrT="[Texto]" custT="1"/>
      <dgm:spPr/>
      <dgm:t>
        <a:bodyPr/>
        <a:lstStyle/>
        <a:p>
          <a:pPr algn="ctr"/>
          <a:endParaRPr lang="es-CO" sz="1800" dirty="0"/>
        </a:p>
      </dgm:t>
    </dgm:pt>
    <dgm:pt modelId="{1C75D884-8E71-47F1-AC81-DF2280F659AB}" type="parTrans" cxnId="{D1C0A8B7-EAF4-4F21-B23C-310BC0B62E5E}">
      <dgm:prSet/>
      <dgm:spPr/>
      <dgm:t>
        <a:bodyPr/>
        <a:lstStyle/>
        <a:p>
          <a:endParaRPr lang="es-CO"/>
        </a:p>
      </dgm:t>
    </dgm:pt>
    <dgm:pt modelId="{85E036A3-8735-46DA-A8C3-EC4B3413147E}" type="sibTrans" cxnId="{D1C0A8B7-EAF4-4F21-B23C-310BC0B62E5E}">
      <dgm:prSet/>
      <dgm:spPr/>
      <dgm:t>
        <a:bodyPr/>
        <a:lstStyle/>
        <a:p>
          <a:endParaRPr lang="es-CO"/>
        </a:p>
      </dgm:t>
    </dgm:pt>
    <dgm:pt modelId="{CEDD1A84-6B83-47C8-B189-DF1459B9A862}">
      <dgm:prSet phldrT="[Texto]" custT="1"/>
      <dgm:spPr/>
      <dgm:t>
        <a:bodyPr/>
        <a:lstStyle/>
        <a:p>
          <a:r>
            <a:rPr lang="en-US" sz="1600" b="0" i="0" dirty="0" err="1" smtClean="0">
              <a:solidFill>
                <a:schemeClr val="tx1"/>
              </a:solidFill>
            </a:rPr>
            <a:t>Seminario</a:t>
          </a:r>
          <a:r>
            <a:rPr lang="en-US" sz="1600" b="0" i="0" dirty="0" smtClean="0">
              <a:solidFill>
                <a:schemeClr val="tx1"/>
              </a:solidFill>
            </a:rPr>
            <a:t> de </a:t>
          </a:r>
          <a:r>
            <a:rPr lang="en-US" sz="1600" b="0" i="0" dirty="0" err="1" smtClean="0">
              <a:solidFill>
                <a:schemeClr val="tx1"/>
              </a:solidFill>
            </a:rPr>
            <a:t>Investigación</a:t>
          </a:r>
          <a:r>
            <a:rPr lang="en-US" sz="1600" b="0" i="0" dirty="0" smtClean="0">
              <a:solidFill>
                <a:schemeClr val="tx1"/>
              </a:solidFill>
            </a:rPr>
            <a:t> VI</a:t>
          </a:r>
          <a:endParaRPr lang="es-CO" sz="1600" b="1" dirty="0">
            <a:solidFill>
              <a:schemeClr val="tx1"/>
            </a:solidFill>
          </a:endParaRPr>
        </a:p>
      </dgm:t>
    </dgm:pt>
    <dgm:pt modelId="{30B6CAAB-91A2-4632-885B-48CBC0D2D8D1}" type="parTrans" cxnId="{8AC54C11-78CF-473A-BC9F-4C71FA0F1F59}">
      <dgm:prSet/>
      <dgm:spPr/>
      <dgm:t>
        <a:bodyPr/>
        <a:lstStyle/>
        <a:p>
          <a:endParaRPr lang="es-CO"/>
        </a:p>
      </dgm:t>
    </dgm:pt>
    <dgm:pt modelId="{DFD363C4-4A61-4E33-823F-FE57F996EDE4}" type="sibTrans" cxnId="{8AC54C11-78CF-473A-BC9F-4C71FA0F1F59}">
      <dgm:prSet/>
      <dgm:spPr/>
      <dgm:t>
        <a:bodyPr/>
        <a:lstStyle/>
        <a:p>
          <a:endParaRPr lang="es-CO"/>
        </a:p>
      </dgm:t>
    </dgm:pt>
    <dgm:pt modelId="{24F2C57A-A9BE-4E46-BFB1-0B526C249C44}">
      <dgm:prSet phldrT="[Texto]" custT="1"/>
      <dgm:spPr/>
      <dgm:t>
        <a:bodyPr/>
        <a:lstStyle/>
        <a:p>
          <a:r>
            <a:rPr lang="es-MX" sz="1600" b="0" i="0" dirty="0" smtClean="0">
              <a:solidFill>
                <a:schemeClr val="tx1"/>
              </a:solidFill>
            </a:rPr>
            <a:t>Gestión de la calidad educativa</a:t>
          </a:r>
          <a:endParaRPr lang="es-CO" sz="1600" b="1" dirty="0">
            <a:solidFill>
              <a:schemeClr val="tx1"/>
            </a:solidFill>
          </a:endParaRPr>
        </a:p>
      </dgm:t>
    </dgm:pt>
    <dgm:pt modelId="{FA342DF7-64CC-4EDB-B910-E05BD8062DB3}" type="parTrans" cxnId="{AF802DB6-0C8F-4A5F-983C-2B90658C9E81}">
      <dgm:prSet/>
      <dgm:spPr/>
      <dgm:t>
        <a:bodyPr/>
        <a:lstStyle/>
        <a:p>
          <a:endParaRPr lang="es-CO"/>
        </a:p>
      </dgm:t>
    </dgm:pt>
    <dgm:pt modelId="{C2F7DBA6-BCCA-4395-9464-86241960D1FA}" type="sibTrans" cxnId="{AF802DB6-0C8F-4A5F-983C-2B90658C9E81}">
      <dgm:prSet/>
      <dgm:spPr/>
      <dgm:t>
        <a:bodyPr/>
        <a:lstStyle/>
        <a:p>
          <a:endParaRPr lang="es-CO"/>
        </a:p>
      </dgm:t>
    </dgm:pt>
    <dgm:pt modelId="{4185B024-20A3-4F85-82AA-AE440E523E70}">
      <dgm:prSet phldrT="[Texto]" custT="1"/>
      <dgm:spPr/>
      <dgm:t>
        <a:bodyPr/>
        <a:lstStyle/>
        <a:p>
          <a:r>
            <a:rPr lang="es-MX" sz="1600" b="0" i="0" dirty="0" smtClean="0">
              <a:solidFill>
                <a:schemeClr val="tx1"/>
              </a:solidFill>
            </a:rPr>
            <a:t>Infancias y diversidad étnica y poblacional</a:t>
          </a:r>
          <a:endParaRPr lang="es-CO" sz="1600" b="1" dirty="0">
            <a:solidFill>
              <a:schemeClr val="tx1"/>
            </a:solidFill>
          </a:endParaRPr>
        </a:p>
      </dgm:t>
    </dgm:pt>
    <dgm:pt modelId="{B6CC36D2-69A1-44C5-9E37-E0DE9845F7C3}" type="parTrans" cxnId="{414EA871-3501-47FB-99FC-FA76AE3C5682}">
      <dgm:prSet/>
      <dgm:spPr/>
      <dgm:t>
        <a:bodyPr/>
        <a:lstStyle/>
        <a:p>
          <a:endParaRPr lang="es-CO"/>
        </a:p>
      </dgm:t>
    </dgm:pt>
    <dgm:pt modelId="{F6C54B23-38F9-4156-9AB2-6AC7CE262637}" type="sibTrans" cxnId="{414EA871-3501-47FB-99FC-FA76AE3C5682}">
      <dgm:prSet/>
      <dgm:spPr/>
      <dgm:t>
        <a:bodyPr/>
        <a:lstStyle/>
        <a:p>
          <a:endParaRPr lang="es-CO"/>
        </a:p>
      </dgm:t>
    </dgm:pt>
    <dgm:pt modelId="{8CC6604C-57DE-4D18-810A-B20C8C06C143}">
      <dgm:prSet phldrT="[Texto]" custT="1"/>
      <dgm:spPr/>
      <dgm:t>
        <a:bodyPr/>
        <a:lstStyle/>
        <a:p>
          <a:r>
            <a:rPr lang="en-US" sz="1600" b="0" i="0" dirty="0" err="1" smtClean="0">
              <a:solidFill>
                <a:schemeClr val="tx1"/>
              </a:solidFill>
            </a:rPr>
            <a:t>Prácticas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Pedagógicas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Inv</a:t>
          </a:r>
          <a:r>
            <a:rPr lang="en-US" sz="1600" b="0" i="0" dirty="0" smtClean="0">
              <a:solidFill>
                <a:schemeClr val="tx1"/>
              </a:solidFill>
            </a:rPr>
            <a:t> VI</a:t>
          </a:r>
          <a:endParaRPr lang="es-CO" sz="1600" b="1" dirty="0">
            <a:solidFill>
              <a:schemeClr val="tx1"/>
            </a:solidFill>
          </a:endParaRPr>
        </a:p>
      </dgm:t>
    </dgm:pt>
    <dgm:pt modelId="{61BC207A-69EB-4601-AC5E-C027CD1B65A1}" type="parTrans" cxnId="{8DA02F1E-5F76-498A-9DF7-585801663E59}">
      <dgm:prSet/>
      <dgm:spPr/>
      <dgm:t>
        <a:bodyPr/>
        <a:lstStyle/>
        <a:p>
          <a:endParaRPr lang="es-CO"/>
        </a:p>
      </dgm:t>
    </dgm:pt>
    <dgm:pt modelId="{E525BC16-9620-4F1F-9F9E-0F18978D5952}" type="sibTrans" cxnId="{8DA02F1E-5F76-498A-9DF7-585801663E59}">
      <dgm:prSet/>
      <dgm:spPr/>
      <dgm:t>
        <a:bodyPr/>
        <a:lstStyle/>
        <a:p>
          <a:endParaRPr lang="es-CO"/>
        </a:p>
      </dgm:t>
    </dgm:pt>
    <dgm:pt modelId="{40D294E0-3E83-420E-846A-CDD95CE38A2E}">
      <dgm:prSet custT="1"/>
      <dgm:spPr/>
      <dgm:t>
        <a:bodyPr/>
        <a:lstStyle/>
        <a:p>
          <a:r>
            <a:rPr lang="en-US" sz="1600" b="0" i="0" dirty="0" err="1" smtClean="0">
              <a:solidFill>
                <a:schemeClr val="tx1"/>
              </a:solidFill>
            </a:rPr>
            <a:t>Contenidos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Virtuales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Educativos</a:t>
          </a:r>
          <a:endParaRPr lang="es-CO" sz="1600" b="1" dirty="0">
            <a:solidFill>
              <a:schemeClr val="tx1"/>
            </a:solidFill>
          </a:endParaRPr>
        </a:p>
      </dgm:t>
    </dgm:pt>
    <dgm:pt modelId="{B09422C5-B4E4-4D3A-994C-C2E3A7F07164}" type="parTrans" cxnId="{7725FD65-1E78-4AED-92CC-AF827F8386A4}">
      <dgm:prSet/>
      <dgm:spPr/>
      <dgm:t>
        <a:bodyPr/>
        <a:lstStyle/>
        <a:p>
          <a:endParaRPr lang="es-CO"/>
        </a:p>
      </dgm:t>
    </dgm:pt>
    <dgm:pt modelId="{54CE3351-5AC5-4ECA-9F98-9ABF475026F5}" type="sibTrans" cxnId="{7725FD65-1E78-4AED-92CC-AF827F8386A4}">
      <dgm:prSet/>
      <dgm:spPr/>
      <dgm:t>
        <a:bodyPr/>
        <a:lstStyle/>
        <a:p>
          <a:endParaRPr lang="es-CO"/>
        </a:p>
      </dgm:t>
    </dgm:pt>
    <dgm:pt modelId="{3A1B7EA0-4570-499A-9CEA-4E60278AE404}">
      <dgm:prSet custT="1"/>
      <dgm:spPr/>
      <dgm:t>
        <a:bodyPr/>
        <a:lstStyle/>
        <a:p>
          <a:r>
            <a:rPr lang="en-US" sz="1600" b="0" i="0" dirty="0" err="1" smtClean="0">
              <a:solidFill>
                <a:schemeClr val="tx1"/>
              </a:solidFill>
            </a:rPr>
            <a:t>Educación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Inclusiva</a:t>
          </a:r>
          <a:endParaRPr lang="es-CO" sz="1600" b="1" dirty="0">
            <a:solidFill>
              <a:schemeClr val="tx1"/>
            </a:solidFill>
          </a:endParaRPr>
        </a:p>
      </dgm:t>
    </dgm:pt>
    <dgm:pt modelId="{D9162C27-F4EB-47AC-AE02-74443AC9FFFD}" type="parTrans" cxnId="{90F30468-BB29-4721-B1C8-6AFCB430E570}">
      <dgm:prSet/>
      <dgm:spPr/>
      <dgm:t>
        <a:bodyPr/>
        <a:lstStyle/>
        <a:p>
          <a:endParaRPr lang="es-CO"/>
        </a:p>
      </dgm:t>
    </dgm:pt>
    <dgm:pt modelId="{92E32002-2D16-4FD9-A814-E8298A541FFD}" type="sibTrans" cxnId="{90F30468-BB29-4721-B1C8-6AFCB430E570}">
      <dgm:prSet/>
      <dgm:spPr/>
      <dgm:t>
        <a:bodyPr/>
        <a:lstStyle/>
        <a:p>
          <a:endParaRPr lang="es-CO"/>
        </a:p>
      </dgm:t>
    </dgm:pt>
    <dgm:pt modelId="{88794D55-CEDD-456D-8FB3-3F5C6D6568D2}">
      <dgm:prSet/>
      <dgm:spPr/>
      <dgm:t>
        <a:bodyPr/>
        <a:lstStyle/>
        <a:p>
          <a:endParaRPr lang="es-CO"/>
        </a:p>
      </dgm:t>
    </dgm:pt>
    <dgm:pt modelId="{8CAA80D2-6A32-4D43-A149-D916C6023AD0}" type="parTrans" cxnId="{C62BE845-1B73-4426-A73E-C6160546970D}">
      <dgm:prSet/>
      <dgm:spPr/>
      <dgm:t>
        <a:bodyPr/>
        <a:lstStyle/>
        <a:p>
          <a:endParaRPr lang="es-CO"/>
        </a:p>
      </dgm:t>
    </dgm:pt>
    <dgm:pt modelId="{CA347E08-4173-498D-B9A4-D529271DACA5}" type="sibTrans" cxnId="{C62BE845-1B73-4426-A73E-C6160546970D}">
      <dgm:prSet/>
      <dgm:spPr/>
      <dgm:t>
        <a:bodyPr/>
        <a:lstStyle/>
        <a:p>
          <a:endParaRPr lang="es-CO"/>
        </a:p>
      </dgm:t>
    </dgm:pt>
    <dgm:pt modelId="{1738312E-2CAA-484D-8E4A-7342453F5FC8}">
      <dgm:prSet/>
      <dgm:spPr/>
      <dgm:t>
        <a:bodyPr/>
        <a:lstStyle/>
        <a:p>
          <a:endParaRPr lang="es-CO"/>
        </a:p>
      </dgm:t>
    </dgm:pt>
    <dgm:pt modelId="{4CA1686C-6DF6-4CDE-B5E8-76350D9910A0}" type="parTrans" cxnId="{39150439-945F-4C0B-9958-24B0536471B3}">
      <dgm:prSet/>
      <dgm:spPr/>
      <dgm:t>
        <a:bodyPr/>
        <a:lstStyle/>
        <a:p>
          <a:endParaRPr lang="es-CO"/>
        </a:p>
      </dgm:t>
    </dgm:pt>
    <dgm:pt modelId="{C82ED186-D168-430A-A306-C63B3E4F8A6A}" type="sibTrans" cxnId="{39150439-945F-4C0B-9958-24B0536471B3}">
      <dgm:prSet/>
      <dgm:spPr/>
      <dgm:t>
        <a:bodyPr/>
        <a:lstStyle/>
        <a:p>
          <a:endParaRPr lang="es-CO"/>
        </a:p>
      </dgm:t>
    </dgm:pt>
    <dgm:pt modelId="{E453BC3A-9567-4FB9-8A7F-4F39AEDA3000}">
      <dgm:prSet custT="1"/>
      <dgm:spPr/>
      <dgm:t>
        <a:bodyPr/>
        <a:lstStyle/>
        <a:p>
          <a:r>
            <a:rPr lang="es-CO" sz="1600" b="1" dirty="0">
              <a:solidFill>
                <a:schemeClr val="tx1"/>
              </a:solidFill>
            </a:rPr>
            <a:t>Planificación y gestión educativa</a:t>
          </a:r>
        </a:p>
      </dgm:t>
    </dgm:pt>
    <dgm:pt modelId="{C6A2DFC7-7700-4EAC-8A14-4EA08D015EE2}" type="sibTrans" cxnId="{F5C2A860-891C-499F-ADC6-6F176C9251FD}">
      <dgm:prSet/>
      <dgm:spPr/>
      <dgm:t>
        <a:bodyPr/>
        <a:lstStyle/>
        <a:p>
          <a:endParaRPr lang="es-CO"/>
        </a:p>
      </dgm:t>
    </dgm:pt>
    <dgm:pt modelId="{D5F257F9-C3AA-479E-AB8E-1BE2E4167E4C}" type="parTrans" cxnId="{F5C2A860-891C-499F-ADC6-6F176C9251FD}">
      <dgm:prSet/>
      <dgm:spPr/>
      <dgm:t>
        <a:bodyPr/>
        <a:lstStyle/>
        <a:p>
          <a:endParaRPr lang="es-CO"/>
        </a:p>
      </dgm:t>
    </dgm:pt>
    <dgm:pt modelId="{89AA6E57-0AD9-4506-9FA9-4AC439CF54DE}" type="pres">
      <dgm:prSet presAssocID="{653C6B7A-CD03-4BFF-BE2D-79D2B47752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F881B3-EDB6-48B4-837A-9F11CDF738E9}" type="pres">
      <dgm:prSet presAssocID="{AA3B9285-833C-472A-ACF5-166704A5E984}" presName="centerShape" presStyleLbl="node0" presStyleIdx="0" presStyleCnt="1" custScaleX="181565" custScaleY="162478" custLinFactNeighborX="-3773" custLinFactNeighborY="-1886"/>
      <dgm:spPr/>
      <dgm:t>
        <a:bodyPr/>
        <a:lstStyle/>
        <a:p>
          <a:endParaRPr lang="es-ES"/>
        </a:p>
      </dgm:t>
    </dgm:pt>
    <dgm:pt modelId="{C1F7693B-84C3-448C-91C3-E7B7121F4860}" type="pres">
      <dgm:prSet presAssocID="{30B6CAAB-91A2-4632-885B-48CBC0D2D8D1}" presName="parTrans" presStyleLbl="sibTrans2D1" presStyleIdx="0" presStyleCnt="7"/>
      <dgm:spPr/>
      <dgm:t>
        <a:bodyPr/>
        <a:lstStyle/>
        <a:p>
          <a:endParaRPr lang="es-ES"/>
        </a:p>
      </dgm:t>
    </dgm:pt>
    <dgm:pt modelId="{E1641A10-1265-4DAE-838C-A362E5ECE394}" type="pres">
      <dgm:prSet presAssocID="{30B6CAAB-91A2-4632-885B-48CBC0D2D8D1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96C4127E-22DA-4E00-BC69-050DED06178F}" type="pres">
      <dgm:prSet presAssocID="{CEDD1A84-6B83-47C8-B189-DF1459B9A862}" presName="node" presStyleLbl="node1" presStyleIdx="0" presStyleCnt="7" custScaleX="142911" custRadScaleRad="102586" custRadScaleInc="221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A438F-55AC-4282-8FB8-C79464CBE980}" type="pres">
      <dgm:prSet presAssocID="{FA342DF7-64CC-4EDB-B910-E05BD8062DB3}" presName="parTrans" presStyleLbl="sibTrans2D1" presStyleIdx="1" presStyleCnt="7"/>
      <dgm:spPr/>
      <dgm:t>
        <a:bodyPr/>
        <a:lstStyle/>
        <a:p>
          <a:endParaRPr lang="es-ES"/>
        </a:p>
      </dgm:t>
    </dgm:pt>
    <dgm:pt modelId="{FC83DEBB-DC9F-4D8B-AD6D-EBBEA9E11F82}" type="pres">
      <dgm:prSet presAssocID="{FA342DF7-64CC-4EDB-B910-E05BD8062DB3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DB41DBB9-35C9-4B38-BA43-848815EB2691}" type="pres">
      <dgm:prSet presAssocID="{24F2C57A-A9BE-4E46-BFB1-0B526C249C44}" presName="node" presStyleLbl="node1" presStyleIdx="1" presStyleCnt="7" custScaleX="120393" custScaleY="120394" custRadScaleRad="135511" custRadScaleInc="-13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A9F11-14DC-47B7-B0DF-D06212DB9560}" type="pres">
      <dgm:prSet presAssocID="{B6CC36D2-69A1-44C5-9E37-E0DE9845F7C3}" presName="parTrans" presStyleLbl="sibTrans2D1" presStyleIdx="2" presStyleCnt="7"/>
      <dgm:spPr/>
      <dgm:t>
        <a:bodyPr/>
        <a:lstStyle/>
        <a:p>
          <a:endParaRPr lang="es-ES"/>
        </a:p>
      </dgm:t>
    </dgm:pt>
    <dgm:pt modelId="{EA1ED9C3-01DF-4CB1-9529-B3B6514F5E72}" type="pres">
      <dgm:prSet presAssocID="{B6CC36D2-69A1-44C5-9E37-E0DE9845F7C3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58A47A37-A788-4E8E-987A-6B8EF8246E21}" type="pres">
      <dgm:prSet presAssocID="{4185B024-20A3-4F85-82AA-AE440E523E70}" presName="node" presStyleLbl="node1" presStyleIdx="2" presStyleCnt="7" custScaleX="143337" custScaleY="132637" custRadScaleRad="122243" custRadScaleInc="-54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B4C24A-1DCE-497E-BDA9-5FBB19581ADC}" type="pres">
      <dgm:prSet presAssocID="{D5F257F9-C3AA-479E-AB8E-1BE2E4167E4C}" presName="parTrans" presStyleLbl="sibTrans2D1" presStyleIdx="3" presStyleCnt="7"/>
      <dgm:spPr/>
      <dgm:t>
        <a:bodyPr/>
        <a:lstStyle/>
        <a:p>
          <a:endParaRPr lang="es-ES"/>
        </a:p>
      </dgm:t>
    </dgm:pt>
    <dgm:pt modelId="{E2B0C4FF-55C7-42E5-9C62-5E28D58FCA09}" type="pres">
      <dgm:prSet presAssocID="{D5F257F9-C3AA-479E-AB8E-1BE2E4167E4C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4E72BAF8-A0B9-4191-A565-EC16A38F4651}" type="pres">
      <dgm:prSet presAssocID="{E453BC3A-9567-4FB9-8A7F-4F39AEDA3000}" presName="node" presStyleLbl="node1" presStyleIdx="3" presStyleCnt="7" custScaleX="132636" custScaleY="124488" custRadScaleRad="114974" custRadScaleInc="-843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8178AE-D553-4A31-96E2-F836FB43B22C}" type="pres">
      <dgm:prSet presAssocID="{B09422C5-B4E4-4D3A-994C-C2E3A7F07164}" presName="parTrans" presStyleLbl="sibTrans2D1" presStyleIdx="4" presStyleCnt="7"/>
      <dgm:spPr/>
      <dgm:t>
        <a:bodyPr/>
        <a:lstStyle/>
        <a:p>
          <a:endParaRPr lang="es-ES"/>
        </a:p>
      </dgm:t>
    </dgm:pt>
    <dgm:pt modelId="{C269EAA6-EBE7-448E-AB73-5CBC2F4B6323}" type="pres">
      <dgm:prSet presAssocID="{B09422C5-B4E4-4D3A-994C-C2E3A7F07164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D50D0334-9E5F-48E9-9FF9-0B04CB5BD2E8}" type="pres">
      <dgm:prSet presAssocID="{40D294E0-3E83-420E-846A-CDD95CE38A2E}" presName="node" presStyleLbl="node1" presStyleIdx="4" presStyleCnt="7" custScaleX="141646" custScaleY="124753" custRadScaleRad="140839" custRadScaleInc="103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F4B32-1271-4860-90D7-6EB941CDE0C4}" type="pres">
      <dgm:prSet presAssocID="{D9162C27-F4EB-47AC-AE02-74443AC9FFFD}" presName="parTrans" presStyleLbl="sibTrans2D1" presStyleIdx="5" presStyleCnt="7"/>
      <dgm:spPr/>
      <dgm:t>
        <a:bodyPr/>
        <a:lstStyle/>
        <a:p>
          <a:endParaRPr lang="es-ES"/>
        </a:p>
      </dgm:t>
    </dgm:pt>
    <dgm:pt modelId="{C3323684-0FEA-4D9C-8EA6-396C5DE95A57}" type="pres">
      <dgm:prSet presAssocID="{D9162C27-F4EB-47AC-AE02-74443AC9FFFD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69AD0D76-1CA8-455A-8384-1C6BA62172A4}" type="pres">
      <dgm:prSet presAssocID="{3A1B7EA0-4570-499A-9CEA-4E60278AE404}" presName="node" presStyleLbl="node1" presStyleIdx="5" presStyleCnt="7" custScaleX="108342" custScaleY="107862" custRadScaleRad="136321" custRadScaleInc="52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C4E8CF-1523-4C70-917B-04537FD7545C}" type="pres">
      <dgm:prSet presAssocID="{61BC207A-69EB-4601-AC5E-C027CD1B65A1}" presName="parTrans" presStyleLbl="sibTrans2D1" presStyleIdx="6" presStyleCnt="7" custLinFactNeighborX="3988" custLinFactNeighborY="-30566"/>
      <dgm:spPr/>
      <dgm:t>
        <a:bodyPr/>
        <a:lstStyle/>
        <a:p>
          <a:endParaRPr lang="es-ES"/>
        </a:p>
      </dgm:t>
    </dgm:pt>
    <dgm:pt modelId="{5B5CDE77-6D07-488C-AFC2-833967BA262D}" type="pres">
      <dgm:prSet presAssocID="{61BC207A-69EB-4601-AC5E-C027CD1B65A1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F2058A4F-DCE3-45A3-A7C9-47F9732B3E07}" type="pres">
      <dgm:prSet presAssocID="{8CC6604C-57DE-4D18-810A-B20C8C06C143}" presName="node" presStyleLbl="node1" presStyleIdx="6" presStyleCnt="7" custScaleX="189635" custScaleY="121951" custRadScaleRad="138090" custRadScaleInc="64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93D926-735B-4CAE-B5D5-290AA254299B}" type="presOf" srcId="{61BC207A-69EB-4601-AC5E-C027CD1B65A1}" destId="{5B5CDE77-6D07-488C-AFC2-833967BA262D}" srcOrd="1" destOrd="0" presId="urn:microsoft.com/office/officeart/2005/8/layout/radial5"/>
    <dgm:cxn modelId="{02A4CA08-1471-49B3-BC3B-A98A4375CC47}" type="presOf" srcId="{30B6CAAB-91A2-4632-885B-48CBC0D2D8D1}" destId="{C1F7693B-84C3-448C-91C3-E7B7121F4860}" srcOrd="0" destOrd="0" presId="urn:microsoft.com/office/officeart/2005/8/layout/radial5"/>
    <dgm:cxn modelId="{FB6993B2-2723-4B46-9421-2C785AC4D183}" type="presOf" srcId="{3A1B7EA0-4570-499A-9CEA-4E60278AE404}" destId="{69AD0D76-1CA8-455A-8384-1C6BA62172A4}" srcOrd="0" destOrd="0" presId="urn:microsoft.com/office/officeart/2005/8/layout/radial5"/>
    <dgm:cxn modelId="{5BBC0D85-90CA-4C0C-8042-FDE1EA352B23}" type="presOf" srcId="{FA342DF7-64CC-4EDB-B910-E05BD8062DB3}" destId="{FC83DEBB-DC9F-4D8B-AD6D-EBBEA9E11F82}" srcOrd="1" destOrd="0" presId="urn:microsoft.com/office/officeart/2005/8/layout/radial5"/>
    <dgm:cxn modelId="{C62BE845-1B73-4426-A73E-C6160546970D}" srcId="{653C6B7A-CD03-4BFF-BE2D-79D2B477529B}" destId="{88794D55-CEDD-456D-8FB3-3F5C6D6568D2}" srcOrd="2" destOrd="0" parTransId="{8CAA80D2-6A32-4D43-A149-D916C6023AD0}" sibTransId="{CA347E08-4173-498D-B9A4-D529271DACA5}"/>
    <dgm:cxn modelId="{72F6F3AB-FEAB-4416-B382-034752B61BE9}" type="presOf" srcId="{AA3B9285-833C-472A-ACF5-166704A5E984}" destId="{E3F881B3-EDB6-48B4-837A-9F11CDF738E9}" srcOrd="0" destOrd="0" presId="urn:microsoft.com/office/officeart/2005/8/layout/radial5"/>
    <dgm:cxn modelId="{22D4D51E-4843-4A50-B842-A3A8CDE56522}" type="presOf" srcId="{B6CC36D2-69A1-44C5-9E37-E0DE9845F7C3}" destId="{EA1ED9C3-01DF-4CB1-9529-B3B6514F5E72}" srcOrd="1" destOrd="0" presId="urn:microsoft.com/office/officeart/2005/8/layout/radial5"/>
    <dgm:cxn modelId="{D1C0A8B7-EAF4-4F21-B23C-310BC0B62E5E}" srcId="{653C6B7A-CD03-4BFF-BE2D-79D2B477529B}" destId="{AA3B9285-833C-472A-ACF5-166704A5E984}" srcOrd="0" destOrd="0" parTransId="{1C75D884-8E71-47F1-AC81-DF2280F659AB}" sibTransId="{85E036A3-8735-46DA-A8C3-EC4B3413147E}"/>
    <dgm:cxn modelId="{AF802DB6-0C8F-4A5F-983C-2B90658C9E81}" srcId="{AA3B9285-833C-472A-ACF5-166704A5E984}" destId="{24F2C57A-A9BE-4E46-BFB1-0B526C249C44}" srcOrd="1" destOrd="0" parTransId="{FA342DF7-64CC-4EDB-B910-E05BD8062DB3}" sibTransId="{C2F7DBA6-BCCA-4395-9464-86241960D1FA}"/>
    <dgm:cxn modelId="{33E2412B-C1F5-4F24-ADB1-1A813A7CEA2E}" type="presOf" srcId="{8CC6604C-57DE-4D18-810A-B20C8C06C143}" destId="{F2058A4F-DCE3-45A3-A7C9-47F9732B3E07}" srcOrd="0" destOrd="0" presId="urn:microsoft.com/office/officeart/2005/8/layout/radial5"/>
    <dgm:cxn modelId="{660481FF-F938-475A-AEAA-77C4E3928AFC}" type="presOf" srcId="{B09422C5-B4E4-4D3A-994C-C2E3A7F07164}" destId="{518178AE-D553-4A31-96E2-F836FB43B22C}" srcOrd="0" destOrd="0" presId="urn:microsoft.com/office/officeart/2005/8/layout/radial5"/>
    <dgm:cxn modelId="{DE49C9DC-21B8-4880-9F9A-32CB1CEBF13E}" type="presOf" srcId="{653C6B7A-CD03-4BFF-BE2D-79D2B477529B}" destId="{89AA6E57-0AD9-4506-9FA9-4AC439CF54DE}" srcOrd="0" destOrd="0" presId="urn:microsoft.com/office/officeart/2005/8/layout/radial5"/>
    <dgm:cxn modelId="{D89AA2E3-5634-4A18-AAA4-E3DCE55921B0}" type="presOf" srcId="{D5F257F9-C3AA-479E-AB8E-1BE2E4167E4C}" destId="{E2B0C4FF-55C7-42E5-9C62-5E28D58FCA09}" srcOrd="1" destOrd="0" presId="urn:microsoft.com/office/officeart/2005/8/layout/radial5"/>
    <dgm:cxn modelId="{F15832F4-181B-4A2F-9AFD-EC767F36ABC0}" type="presOf" srcId="{24F2C57A-A9BE-4E46-BFB1-0B526C249C44}" destId="{DB41DBB9-35C9-4B38-BA43-848815EB2691}" srcOrd="0" destOrd="0" presId="urn:microsoft.com/office/officeart/2005/8/layout/radial5"/>
    <dgm:cxn modelId="{8AC54C11-78CF-473A-BC9F-4C71FA0F1F59}" srcId="{AA3B9285-833C-472A-ACF5-166704A5E984}" destId="{CEDD1A84-6B83-47C8-B189-DF1459B9A862}" srcOrd="0" destOrd="0" parTransId="{30B6CAAB-91A2-4632-885B-48CBC0D2D8D1}" sibTransId="{DFD363C4-4A61-4E33-823F-FE57F996EDE4}"/>
    <dgm:cxn modelId="{B57260B8-142B-467D-9654-39F4C04B0CE0}" type="presOf" srcId="{D9162C27-F4EB-47AC-AE02-74443AC9FFFD}" destId="{DE4F4B32-1271-4860-90D7-6EB941CDE0C4}" srcOrd="0" destOrd="0" presId="urn:microsoft.com/office/officeart/2005/8/layout/radial5"/>
    <dgm:cxn modelId="{7725FD65-1E78-4AED-92CC-AF827F8386A4}" srcId="{AA3B9285-833C-472A-ACF5-166704A5E984}" destId="{40D294E0-3E83-420E-846A-CDD95CE38A2E}" srcOrd="4" destOrd="0" parTransId="{B09422C5-B4E4-4D3A-994C-C2E3A7F07164}" sibTransId="{54CE3351-5AC5-4ECA-9F98-9ABF475026F5}"/>
    <dgm:cxn modelId="{2C935082-E681-47FA-A27B-94CE43FCB4DB}" type="presOf" srcId="{CEDD1A84-6B83-47C8-B189-DF1459B9A862}" destId="{96C4127E-22DA-4E00-BC69-050DED06178F}" srcOrd="0" destOrd="0" presId="urn:microsoft.com/office/officeart/2005/8/layout/radial5"/>
    <dgm:cxn modelId="{F5C2A860-891C-499F-ADC6-6F176C9251FD}" srcId="{AA3B9285-833C-472A-ACF5-166704A5E984}" destId="{E453BC3A-9567-4FB9-8A7F-4F39AEDA3000}" srcOrd="3" destOrd="0" parTransId="{D5F257F9-C3AA-479E-AB8E-1BE2E4167E4C}" sibTransId="{C6A2DFC7-7700-4EAC-8A14-4EA08D015EE2}"/>
    <dgm:cxn modelId="{B6605DF3-1BBB-43BB-AB2C-A5D92D6DE9E5}" type="presOf" srcId="{30B6CAAB-91A2-4632-885B-48CBC0D2D8D1}" destId="{E1641A10-1265-4DAE-838C-A362E5ECE394}" srcOrd="1" destOrd="0" presId="urn:microsoft.com/office/officeart/2005/8/layout/radial5"/>
    <dgm:cxn modelId="{8671F1A5-9EDA-4A32-95AB-F88A3D9CB0B4}" type="presOf" srcId="{40D294E0-3E83-420E-846A-CDD95CE38A2E}" destId="{D50D0334-9E5F-48E9-9FF9-0B04CB5BD2E8}" srcOrd="0" destOrd="0" presId="urn:microsoft.com/office/officeart/2005/8/layout/radial5"/>
    <dgm:cxn modelId="{407B3FCE-1EB7-4544-A30C-10A470147FBD}" type="presOf" srcId="{61BC207A-69EB-4601-AC5E-C027CD1B65A1}" destId="{19C4E8CF-1523-4C70-917B-04537FD7545C}" srcOrd="0" destOrd="0" presId="urn:microsoft.com/office/officeart/2005/8/layout/radial5"/>
    <dgm:cxn modelId="{D364F954-4535-46E4-A978-3DC482894C14}" type="presOf" srcId="{E453BC3A-9567-4FB9-8A7F-4F39AEDA3000}" destId="{4E72BAF8-A0B9-4191-A565-EC16A38F4651}" srcOrd="0" destOrd="0" presId="urn:microsoft.com/office/officeart/2005/8/layout/radial5"/>
    <dgm:cxn modelId="{2A2C38F8-1371-4D22-B5F4-EA19EEF300BE}" type="presOf" srcId="{B09422C5-B4E4-4D3A-994C-C2E3A7F07164}" destId="{C269EAA6-EBE7-448E-AB73-5CBC2F4B6323}" srcOrd="1" destOrd="0" presId="urn:microsoft.com/office/officeart/2005/8/layout/radial5"/>
    <dgm:cxn modelId="{991F600B-1DB2-49A4-8FF7-B7C5592352D2}" type="presOf" srcId="{FA342DF7-64CC-4EDB-B910-E05BD8062DB3}" destId="{296A438F-55AC-4282-8FB8-C79464CBE980}" srcOrd="0" destOrd="0" presId="urn:microsoft.com/office/officeart/2005/8/layout/radial5"/>
    <dgm:cxn modelId="{6E6150A0-F0C5-4CB1-AE24-A4E0FC6FE976}" type="presOf" srcId="{B6CC36D2-69A1-44C5-9E37-E0DE9845F7C3}" destId="{D49A9F11-14DC-47B7-B0DF-D06212DB9560}" srcOrd="0" destOrd="0" presId="urn:microsoft.com/office/officeart/2005/8/layout/radial5"/>
    <dgm:cxn modelId="{695EC49D-B9FF-4445-B22A-1684DB9976E2}" type="presOf" srcId="{D9162C27-F4EB-47AC-AE02-74443AC9FFFD}" destId="{C3323684-0FEA-4D9C-8EA6-396C5DE95A57}" srcOrd="1" destOrd="0" presId="urn:microsoft.com/office/officeart/2005/8/layout/radial5"/>
    <dgm:cxn modelId="{39150439-945F-4C0B-9958-24B0536471B3}" srcId="{653C6B7A-CD03-4BFF-BE2D-79D2B477529B}" destId="{1738312E-2CAA-484D-8E4A-7342453F5FC8}" srcOrd="1" destOrd="0" parTransId="{4CA1686C-6DF6-4CDE-B5E8-76350D9910A0}" sibTransId="{C82ED186-D168-430A-A306-C63B3E4F8A6A}"/>
    <dgm:cxn modelId="{414EA871-3501-47FB-99FC-FA76AE3C5682}" srcId="{AA3B9285-833C-472A-ACF5-166704A5E984}" destId="{4185B024-20A3-4F85-82AA-AE440E523E70}" srcOrd="2" destOrd="0" parTransId="{B6CC36D2-69A1-44C5-9E37-E0DE9845F7C3}" sibTransId="{F6C54B23-38F9-4156-9AB2-6AC7CE262637}"/>
    <dgm:cxn modelId="{90F30468-BB29-4721-B1C8-6AFCB430E570}" srcId="{AA3B9285-833C-472A-ACF5-166704A5E984}" destId="{3A1B7EA0-4570-499A-9CEA-4E60278AE404}" srcOrd="5" destOrd="0" parTransId="{D9162C27-F4EB-47AC-AE02-74443AC9FFFD}" sibTransId="{92E32002-2D16-4FD9-A814-E8298A541FFD}"/>
    <dgm:cxn modelId="{8DA02F1E-5F76-498A-9DF7-585801663E59}" srcId="{AA3B9285-833C-472A-ACF5-166704A5E984}" destId="{8CC6604C-57DE-4D18-810A-B20C8C06C143}" srcOrd="6" destOrd="0" parTransId="{61BC207A-69EB-4601-AC5E-C027CD1B65A1}" sibTransId="{E525BC16-9620-4F1F-9F9E-0F18978D5952}"/>
    <dgm:cxn modelId="{72B97D58-78A0-488A-B283-26B61E8FC0AC}" type="presOf" srcId="{D5F257F9-C3AA-479E-AB8E-1BE2E4167E4C}" destId="{B2B4C24A-1DCE-497E-BDA9-5FBB19581ADC}" srcOrd="0" destOrd="0" presId="urn:microsoft.com/office/officeart/2005/8/layout/radial5"/>
    <dgm:cxn modelId="{548E4C5E-24F1-4AD3-B3D6-0C70DCB764D2}" type="presOf" srcId="{4185B024-20A3-4F85-82AA-AE440E523E70}" destId="{58A47A37-A788-4E8E-987A-6B8EF8246E21}" srcOrd="0" destOrd="0" presId="urn:microsoft.com/office/officeart/2005/8/layout/radial5"/>
    <dgm:cxn modelId="{EF58F3A2-DD57-4EEC-96E0-1EE154CEA812}" type="presParOf" srcId="{89AA6E57-0AD9-4506-9FA9-4AC439CF54DE}" destId="{E3F881B3-EDB6-48B4-837A-9F11CDF738E9}" srcOrd="0" destOrd="0" presId="urn:microsoft.com/office/officeart/2005/8/layout/radial5"/>
    <dgm:cxn modelId="{FD43C1F3-32EA-4125-B3F8-339C0AC28E68}" type="presParOf" srcId="{89AA6E57-0AD9-4506-9FA9-4AC439CF54DE}" destId="{C1F7693B-84C3-448C-91C3-E7B7121F4860}" srcOrd="1" destOrd="0" presId="urn:microsoft.com/office/officeart/2005/8/layout/radial5"/>
    <dgm:cxn modelId="{0D28E92C-1B71-4897-AA46-B728126D02FE}" type="presParOf" srcId="{C1F7693B-84C3-448C-91C3-E7B7121F4860}" destId="{E1641A10-1265-4DAE-838C-A362E5ECE394}" srcOrd="0" destOrd="0" presId="urn:microsoft.com/office/officeart/2005/8/layout/radial5"/>
    <dgm:cxn modelId="{A5E5B876-BBB1-4FC5-8439-76A5AEEA33BB}" type="presParOf" srcId="{89AA6E57-0AD9-4506-9FA9-4AC439CF54DE}" destId="{96C4127E-22DA-4E00-BC69-050DED06178F}" srcOrd="2" destOrd="0" presId="urn:microsoft.com/office/officeart/2005/8/layout/radial5"/>
    <dgm:cxn modelId="{A3FABD81-9A89-4098-91ED-036EE173D6E8}" type="presParOf" srcId="{89AA6E57-0AD9-4506-9FA9-4AC439CF54DE}" destId="{296A438F-55AC-4282-8FB8-C79464CBE980}" srcOrd="3" destOrd="0" presId="urn:microsoft.com/office/officeart/2005/8/layout/radial5"/>
    <dgm:cxn modelId="{B8066CAF-D78C-47F7-BDD4-22A85878488F}" type="presParOf" srcId="{296A438F-55AC-4282-8FB8-C79464CBE980}" destId="{FC83DEBB-DC9F-4D8B-AD6D-EBBEA9E11F82}" srcOrd="0" destOrd="0" presId="urn:microsoft.com/office/officeart/2005/8/layout/radial5"/>
    <dgm:cxn modelId="{8C9A5DE8-D135-4807-BC97-74EA9F4A8557}" type="presParOf" srcId="{89AA6E57-0AD9-4506-9FA9-4AC439CF54DE}" destId="{DB41DBB9-35C9-4B38-BA43-848815EB2691}" srcOrd="4" destOrd="0" presId="urn:microsoft.com/office/officeart/2005/8/layout/radial5"/>
    <dgm:cxn modelId="{3699C047-37BB-47EE-AE29-FDB1EB35D4F2}" type="presParOf" srcId="{89AA6E57-0AD9-4506-9FA9-4AC439CF54DE}" destId="{D49A9F11-14DC-47B7-B0DF-D06212DB9560}" srcOrd="5" destOrd="0" presId="urn:microsoft.com/office/officeart/2005/8/layout/radial5"/>
    <dgm:cxn modelId="{462C9152-9B37-4FE5-A1B9-90B02F66D87F}" type="presParOf" srcId="{D49A9F11-14DC-47B7-B0DF-D06212DB9560}" destId="{EA1ED9C3-01DF-4CB1-9529-B3B6514F5E72}" srcOrd="0" destOrd="0" presId="urn:microsoft.com/office/officeart/2005/8/layout/radial5"/>
    <dgm:cxn modelId="{918CFC42-8540-4446-A448-0A323AB685F9}" type="presParOf" srcId="{89AA6E57-0AD9-4506-9FA9-4AC439CF54DE}" destId="{58A47A37-A788-4E8E-987A-6B8EF8246E21}" srcOrd="6" destOrd="0" presId="urn:microsoft.com/office/officeart/2005/8/layout/radial5"/>
    <dgm:cxn modelId="{1DCAFA7F-C553-4C56-AA64-EC1F0F656DD7}" type="presParOf" srcId="{89AA6E57-0AD9-4506-9FA9-4AC439CF54DE}" destId="{B2B4C24A-1DCE-497E-BDA9-5FBB19581ADC}" srcOrd="7" destOrd="0" presId="urn:microsoft.com/office/officeart/2005/8/layout/radial5"/>
    <dgm:cxn modelId="{11896257-93C0-405A-97E8-4CA965F8D72C}" type="presParOf" srcId="{B2B4C24A-1DCE-497E-BDA9-5FBB19581ADC}" destId="{E2B0C4FF-55C7-42E5-9C62-5E28D58FCA09}" srcOrd="0" destOrd="0" presId="urn:microsoft.com/office/officeart/2005/8/layout/radial5"/>
    <dgm:cxn modelId="{153A1F37-8286-4BC1-8DAD-4150C51EFBF1}" type="presParOf" srcId="{89AA6E57-0AD9-4506-9FA9-4AC439CF54DE}" destId="{4E72BAF8-A0B9-4191-A565-EC16A38F4651}" srcOrd="8" destOrd="0" presId="urn:microsoft.com/office/officeart/2005/8/layout/radial5"/>
    <dgm:cxn modelId="{9ADFACC5-2825-45E3-8103-4D5FBC21E4F2}" type="presParOf" srcId="{89AA6E57-0AD9-4506-9FA9-4AC439CF54DE}" destId="{518178AE-D553-4A31-96E2-F836FB43B22C}" srcOrd="9" destOrd="0" presId="urn:microsoft.com/office/officeart/2005/8/layout/radial5"/>
    <dgm:cxn modelId="{77964BEE-3790-4B84-909F-5E38AC8D2F75}" type="presParOf" srcId="{518178AE-D553-4A31-96E2-F836FB43B22C}" destId="{C269EAA6-EBE7-448E-AB73-5CBC2F4B6323}" srcOrd="0" destOrd="0" presId="urn:microsoft.com/office/officeart/2005/8/layout/radial5"/>
    <dgm:cxn modelId="{9820D0C4-286B-4D7A-BA06-9CABAC7E248C}" type="presParOf" srcId="{89AA6E57-0AD9-4506-9FA9-4AC439CF54DE}" destId="{D50D0334-9E5F-48E9-9FF9-0B04CB5BD2E8}" srcOrd="10" destOrd="0" presId="urn:microsoft.com/office/officeart/2005/8/layout/radial5"/>
    <dgm:cxn modelId="{415B3356-5501-4B81-AE65-1F4268DEBE34}" type="presParOf" srcId="{89AA6E57-0AD9-4506-9FA9-4AC439CF54DE}" destId="{DE4F4B32-1271-4860-90D7-6EB941CDE0C4}" srcOrd="11" destOrd="0" presId="urn:microsoft.com/office/officeart/2005/8/layout/radial5"/>
    <dgm:cxn modelId="{1D3A47CF-E1DA-44D3-956D-1245B022E442}" type="presParOf" srcId="{DE4F4B32-1271-4860-90D7-6EB941CDE0C4}" destId="{C3323684-0FEA-4D9C-8EA6-396C5DE95A57}" srcOrd="0" destOrd="0" presId="urn:microsoft.com/office/officeart/2005/8/layout/radial5"/>
    <dgm:cxn modelId="{A0A859D4-CD40-486B-B2B9-C948E4502528}" type="presParOf" srcId="{89AA6E57-0AD9-4506-9FA9-4AC439CF54DE}" destId="{69AD0D76-1CA8-455A-8384-1C6BA62172A4}" srcOrd="12" destOrd="0" presId="urn:microsoft.com/office/officeart/2005/8/layout/radial5"/>
    <dgm:cxn modelId="{BB9D20F2-19B5-47F6-A9C7-5C04230C2C8D}" type="presParOf" srcId="{89AA6E57-0AD9-4506-9FA9-4AC439CF54DE}" destId="{19C4E8CF-1523-4C70-917B-04537FD7545C}" srcOrd="13" destOrd="0" presId="urn:microsoft.com/office/officeart/2005/8/layout/radial5"/>
    <dgm:cxn modelId="{054ED772-E08B-4252-907C-E1D170C85BC0}" type="presParOf" srcId="{19C4E8CF-1523-4C70-917B-04537FD7545C}" destId="{5B5CDE77-6D07-488C-AFC2-833967BA262D}" srcOrd="0" destOrd="0" presId="urn:microsoft.com/office/officeart/2005/8/layout/radial5"/>
    <dgm:cxn modelId="{56E0E298-5B06-4B24-8D9D-D414E70798C2}" type="presParOf" srcId="{89AA6E57-0AD9-4506-9FA9-4AC439CF54DE}" destId="{F2058A4F-DCE3-45A3-A7C9-47F9732B3E0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B830BD-69A2-472F-A966-85B81E7C9365}" type="doc">
      <dgm:prSet loTypeId="urn:microsoft.com/office/officeart/2005/8/layout/pyramid2" loCatId="pyramid" qsTypeId="urn:microsoft.com/office/officeart/2005/8/quickstyle/simple2" qsCatId="simple" csTypeId="urn:microsoft.com/office/officeart/2005/8/colors/accent2_1" csCatId="accent2" phldr="1"/>
      <dgm:spPr/>
    </dgm:pt>
    <dgm:pt modelId="{024D2E01-5E2B-4AC7-8F21-C283434CB1A5}">
      <dgm:prSet phldrT="[Texto]"/>
      <dgm:spPr/>
      <dgm:t>
        <a:bodyPr/>
        <a:lstStyle/>
        <a:p>
          <a:r>
            <a:rPr lang="es-CO" dirty="0"/>
            <a:t>1. Aplicar el modelo ADDIE como insumo para el diseño instruccional de un objeto formativo virtual.</a:t>
          </a:r>
          <a:endParaRPr lang="en-US" dirty="0"/>
        </a:p>
      </dgm:t>
    </dgm:pt>
    <dgm:pt modelId="{D8BF29A7-D6F0-48E0-81DC-774D2B5450D7}" type="parTrans" cxnId="{1AD2CA9F-AC8A-47E0-85C9-120D292AE0A8}">
      <dgm:prSet/>
      <dgm:spPr/>
      <dgm:t>
        <a:bodyPr/>
        <a:lstStyle/>
        <a:p>
          <a:endParaRPr lang="en-US"/>
        </a:p>
      </dgm:t>
    </dgm:pt>
    <dgm:pt modelId="{D02BB44B-0D3F-4D34-B79C-0909AF0396D9}" type="sibTrans" cxnId="{1AD2CA9F-AC8A-47E0-85C9-120D292AE0A8}">
      <dgm:prSet/>
      <dgm:spPr/>
      <dgm:t>
        <a:bodyPr/>
        <a:lstStyle/>
        <a:p>
          <a:endParaRPr lang="en-US"/>
        </a:p>
      </dgm:t>
    </dgm:pt>
    <dgm:pt modelId="{C0A73D1A-67B0-420A-B565-48BE6C32B253}">
      <dgm:prSet phldrT="[Texto]"/>
      <dgm:spPr/>
      <dgm:t>
        <a:bodyPr/>
        <a:lstStyle/>
        <a:p>
          <a:r>
            <a:rPr lang="es-CO" dirty="0"/>
            <a:t>2. Identificar el contenido base de datos de las familias, para un objeto formativo virtual.</a:t>
          </a:r>
          <a:endParaRPr lang="en-US" dirty="0"/>
        </a:p>
      </dgm:t>
    </dgm:pt>
    <dgm:pt modelId="{210E4AB6-2C3E-4F84-BE28-C15E15569434}" type="parTrans" cxnId="{A0CFF671-7EAC-4B51-87E4-8BA1AA14CB90}">
      <dgm:prSet/>
      <dgm:spPr/>
      <dgm:t>
        <a:bodyPr/>
        <a:lstStyle/>
        <a:p>
          <a:endParaRPr lang="en-US"/>
        </a:p>
      </dgm:t>
    </dgm:pt>
    <dgm:pt modelId="{A9412E94-EAD4-447C-98AC-5FADACAC07D6}" type="sibTrans" cxnId="{A0CFF671-7EAC-4B51-87E4-8BA1AA14CB90}">
      <dgm:prSet/>
      <dgm:spPr/>
      <dgm:t>
        <a:bodyPr/>
        <a:lstStyle/>
        <a:p>
          <a:endParaRPr lang="en-US"/>
        </a:p>
      </dgm:t>
    </dgm:pt>
    <dgm:pt modelId="{7DD457EC-FD5B-4973-9C1F-69636488C49D}">
      <dgm:prSet phldrT="[Texto]"/>
      <dgm:spPr/>
      <dgm:t>
        <a:bodyPr/>
        <a:lstStyle/>
        <a:p>
          <a:r>
            <a:rPr lang="es-CO" dirty="0"/>
            <a:t>3. Construir el diseño instruccional para un objeto formativo virtual</a:t>
          </a:r>
          <a:endParaRPr lang="en-US" dirty="0"/>
        </a:p>
      </dgm:t>
    </dgm:pt>
    <dgm:pt modelId="{FCF1AE72-22D1-464D-9B1D-5D3CE59D6275}" type="parTrans" cxnId="{3FFCC99F-99CA-414B-B693-0394041E5957}">
      <dgm:prSet/>
      <dgm:spPr/>
      <dgm:t>
        <a:bodyPr/>
        <a:lstStyle/>
        <a:p>
          <a:endParaRPr lang="en-US"/>
        </a:p>
      </dgm:t>
    </dgm:pt>
    <dgm:pt modelId="{241F48DC-0DDC-4A0D-B749-66B4FBA75406}" type="sibTrans" cxnId="{3FFCC99F-99CA-414B-B693-0394041E5957}">
      <dgm:prSet/>
      <dgm:spPr/>
      <dgm:t>
        <a:bodyPr/>
        <a:lstStyle/>
        <a:p>
          <a:endParaRPr lang="en-US"/>
        </a:p>
      </dgm:t>
    </dgm:pt>
    <dgm:pt modelId="{6FAECEBB-552F-4D16-B00D-EDE6860A465F}" type="pres">
      <dgm:prSet presAssocID="{39B830BD-69A2-472F-A966-85B81E7C9365}" presName="compositeShape" presStyleCnt="0">
        <dgm:presLayoutVars>
          <dgm:dir/>
          <dgm:resizeHandles/>
        </dgm:presLayoutVars>
      </dgm:prSet>
      <dgm:spPr/>
    </dgm:pt>
    <dgm:pt modelId="{A85AE06B-73AC-4158-8C9E-53A357229127}" type="pres">
      <dgm:prSet presAssocID="{39B830BD-69A2-472F-A966-85B81E7C9365}" presName="pyramid" presStyleLbl="node1" presStyleIdx="0" presStyleCnt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E529E9E-E25E-433B-91D8-11267337893D}" type="pres">
      <dgm:prSet presAssocID="{39B830BD-69A2-472F-A966-85B81E7C9365}" presName="theList" presStyleCnt="0"/>
      <dgm:spPr/>
    </dgm:pt>
    <dgm:pt modelId="{5B65ADED-08E5-46C9-B3DD-92297A80A13A}" type="pres">
      <dgm:prSet presAssocID="{024D2E01-5E2B-4AC7-8F21-C283434CB1A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DD389-ADF0-4D75-B026-5EFCDBB2B59A}" type="pres">
      <dgm:prSet presAssocID="{024D2E01-5E2B-4AC7-8F21-C283434CB1A5}" presName="aSpace" presStyleCnt="0"/>
      <dgm:spPr/>
    </dgm:pt>
    <dgm:pt modelId="{FA70D23F-442E-4775-86C4-29233E1A5509}" type="pres">
      <dgm:prSet presAssocID="{C0A73D1A-67B0-420A-B565-48BE6C32B25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4ACF4E-9745-4A5A-BF83-768A895B5E34}" type="pres">
      <dgm:prSet presAssocID="{C0A73D1A-67B0-420A-B565-48BE6C32B253}" presName="aSpace" presStyleCnt="0"/>
      <dgm:spPr/>
    </dgm:pt>
    <dgm:pt modelId="{51432285-A5CF-4106-A61F-8320EC7A0E3A}" type="pres">
      <dgm:prSet presAssocID="{7DD457EC-FD5B-4973-9C1F-69636488C49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C9E248-5D9E-47E0-959B-55D6D98C0FF0}" type="pres">
      <dgm:prSet presAssocID="{7DD457EC-FD5B-4973-9C1F-69636488C49D}" presName="aSpace" presStyleCnt="0"/>
      <dgm:spPr/>
    </dgm:pt>
  </dgm:ptLst>
  <dgm:cxnLst>
    <dgm:cxn modelId="{1AD2CA9F-AC8A-47E0-85C9-120D292AE0A8}" srcId="{39B830BD-69A2-472F-A966-85B81E7C9365}" destId="{024D2E01-5E2B-4AC7-8F21-C283434CB1A5}" srcOrd="0" destOrd="0" parTransId="{D8BF29A7-D6F0-48E0-81DC-774D2B5450D7}" sibTransId="{D02BB44B-0D3F-4D34-B79C-0909AF0396D9}"/>
    <dgm:cxn modelId="{E6B8E0DD-E055-4BE0-86B7-84203FB5145D}" type="presOf" srcId="{39B830BD-69A2-472F-A966-85B81E7C9365}" destId="{6FAECEBB-552F-4D16-B00D-EDE6860A465F}" srcOrd="0" destOrd="0" presId="urn:microsoft.com/office/officeart/2005/8/layout/pyramid2"/>
    <dgm:cxn modelId="{3FFCC99F-99CA-414B-B693-0394041E5957}" srcId="{39B830BD-69A2-472F-A966-85B81E7C9365}" destId="{7DD457EC-FD5B-4973-9C1F-69636488C49D}" srcOrd="2" destOrd="0" parTransId="{FCF1AE72-22D1-464D-9B1D-5D3CE59D6275}" sibTransId="{241F48DC-0DDC-4A0D-B749-66B4FBA75406}"/>
    <dgm:cxn modelId="{9306F666-1641-45A9-A685-437055F7F9E5}" type="presOf" srcId="{024D2E01-5E2B-4AC7-8F21-C283434CB1A5}" destId="{5B65ADED-08E5-46C9-B3DD-92297A80A13A}" srcOrd="0" destOrd="0" presId="urn:microsoft.com/office/officeart/2005/8/layout/pyramid2"/>
    <dgm:cxn modelId="{F124FDEC-76C8-49A4-80CB-1F18AE2BE2B3}" type="presOf" srcId="{7DD457EC-FD5B-4973-9C1F-69636488C49D}" destId="{51432285-A5CF-4106-A61F-8320EC7A0E3A}" srcOrd="0" destOrd="0" presId="urn:microsoft.com/office/officeart/2005/8/layout/pyramid2"/>
    <dgm:cxn modelId="{57A9A618-85CF-4CCE-9DA3-D377D0708793}" type="presOf" srcId="{C0A73D1A-67B0-420A-B565-48BE6C32B253}" destId="{FA70D23F-442E-4775-86C4-29233E1A5509}" srcOrd="0" destOrd="0" presId="urn:microsoft.com/office/officeart/2005/8/layout/pyramid2"/>
    <dgm:cxn modelId="{A0CFF671-7EAC-4B51-87E4-8BA1AA14CB90}" srcId="{39B830BD-69A2-472F-A966-85B81E7C9365}" destId="{C0A73D1A-67B0-420A-B565-48BE6C32B253}" srcOrd="1" destOrd="0" parTransId="{210E4AB6-2C3E-4F84-BE28-C15E15569434}" sibTransId="{A9412E94-EAD4-447C-98AC-5FADACAC07D6}"/>
    <dgm:cxn modelId="{A9B63610-F7F4-436A-BF41-08125D01057C}" type="presParOf" srcId="{6FAECEBB-552F-4D16-B00D-EDE6860A465F}" destId="{A85AE06B-73AC-4158-8C9E-53A357229127}" srcOrd="0" destOrd="0" presId="urn:microsoft.com/office/officeart/2005/8/layout/pyramid2"/>
    <dgm:cxn modelId="{F05B3980-48DF-40B4-BAA3-9E6F856AFFD6}" type="presParOf" srcId="{6FAECEBB-552F-4D16-B00D-EDE6860A465F}" destId="{7E529E9E-E25E-433B-91D8-11267337893D}" srcOrd="1" destOrd="0" presId="urn:microsoft.com/office/officeart/2005/8/layout/pyramid2"/>
    <dgm:cxn modelId="{797E0CDC-E25C-425F-B679-FA517F654A47}" type="presParOf" srcId="{7E529E9E-E25E-433B-91D8-11267337893D}" destId="{5B65ADED-08E5-46C9-B3DD-92297A80A13A}" srcOrd="0" destOrd="0" presId="urn:microsoft.com/office/officeart/2005/8/layout/pyramid2"/>
    <dgm:cxn modelId="{E2885596-01F2-4CC5-92DF-323B6E88AC07}" type="presParOf" srcId="{7E529E9E-E25E-433B-91D8-11267337893D}" destId="{402DD389-ADF0-4D75-B026-5EFCDBB2B59A}" srcOrd="1" destOrd="0" presId="urn:microsoft.com/office/officeart/2005/8/layout/pyramid2"/>
    <dgm:cxn modelId="{FC04F7C0-83CD-445C-8977-AD5A3F0CEF5F}" type="presParOf" srcId="{7E529E9E-E25E-433B-91D8-11267337893D}" destId="{FA70D23F-442E-4775-86C4-29233E1A5509}" srcOrd="2" destOrd="0" presId="urn:microsoft.com/office/officeart/2005/8/layout/pyramid2"/>
    <dgm:cxn modelId="{E369D677-81B8-4A02-8EF1-691DA4536010}" type="presParOf" srcId="{7E529E9E-E25E-433B-91D8-11267337893D}" destId="{2B4ACF4E-9745-4A5A-BF83-768A895B5E34}" srcOrd="3" destOrd="0" presId="urn:microsoft.com/office/officeart/2005/8/layout/pyramid2"/>
    <dgm:cxn modelId="{0B6E66A0-7A2B-4131-B881-3329765940B5}" type="presParOf" srcId="{7E529E9E-E25E-433B-91D8-11267337893D}" destId="{51432285-A5CF-4106-A61F-8320EC7A0E3A}" srcOrd="4" destOrd="0" presId="urn:microsoft.com/office/officeart/2005/8/layout/pyramid2"/>
    <dgm:cxn modelId="{E304205B-E730-4A7B-BF0A-64BBF47666B8}" type="presParOf" srcId="{7E529E9E-E25E-433B-91D8-11267337893D}" destId="{3AC9E248-5D9E-47E0-959B-55D6D98C0FF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9AEEB0-3D68-4DBD-9596-B962AF7733BE}" type="doc">
      <dgm:prSet loTypeId="urn:microsoft.com/office/officeart/2005/8/layout/hList9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3855352-CD7A-4334-8FA8-5D29B3CB50D1}">
      <dgm:prSet phldrT="[Texto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dirty="0"/>
            <a:t>TIPO DE INVESTIGACIÓN</a:t>
          </a:r>
          <a:endParaRPr lang="en-US" dirty="0"/>
        </a:p>
      </dgm:t>
    </dgm:pt>
    <dgm:pt modelId="{16487A99-288C-46FB-82E9-943EFAC4CE70}" type="parTrans" cxnId="{6181EA0E-4218-4548-B210-832CF31F28D0}">
      <dgm:prSet/>
      <dgm:spPr/>
      <dgm:t>
        <a:bodyPr/>
        <a:lstStyle/>
        <a:p>
          <a:endParaRPr lang="en-US"/>
        </a:p>
      </dgm:t>
    </dgm:pt>
    <dgm:pt modelId="{8AFB3790-C9CD-49B6-B619-97FA6B7C129F}" type="sibTrans" cxnId="{6181EA0E-4218-4548-B210-832CF31F28D0}">
      <dgm:prSet/>
      <dgm:spPr/>
      <dgm:t>
        <a:bodyPr/>
        <a:lstStyle/>
        <a:p>
          <a:endParaRPr lang="en-US"/>
        </a:p>
      </dgm:t>
    </dgm:pt>
    <dgm:pt modelId="{B8D29221-3481-41BD-9AD8-712F173D0D5C}">
      <dgm:prSet phldrT="[Texto]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dirty="0"/>
            <a:t>INSTRUMENTO UTILIZADO </a:t>
          </a:r>
          <a:endParaRPr lang="en-US" dirty="0"/>
        </a:p>
      </dgm:t>
    </dgm:pt>
    <dgm:pt modelId="{BD33D37A-6917-48AC-A3FD-E4CE11B29E7E}" type="parTrans" cxnId="{82A29C83-CAA2-422B-B4DD-2C7A7C6D6814}">
      <dgm:prSet/>
      <dgm:spPr/>
      <dgm:t>
        <a:bodyPr/>
        <a:lstStyle/>
        <a:p>
          <a:endParaRPr lang="en-US"/>
        </a:p>
      </dgm:t>
    </dgm:pt>
    <dgm:pt modelId="{71099C5B-E0B0-42E7-880F-8B6711F54D33}" type="sibTrans" cxnId="{82A29C83-CAA2-422B-B4DD-2C7A7C6D6814}">
      <dgm:prSet/>
      <dgm:spPr/>
      <dgm:t>
        <a:bodyPr/>
        <a:lstStyle/>
        <a:p>
          <a:endParaRPr lang="en-US"/>
        </a:p>
      </dgm:t>
    </dgm:pt>
    <dgm:pt modelId="{48A163E9-06F1-4F43-9B57-B32AD7029AA7}">
      <dgm:prSet phldrT="[Texto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/>
            <a:t>Diseño instruccional para elaborar el </a:t>
          </a:r>
          <a:r>
            <a:rPr lang="en-US" dirty="0" err="1"/>
            <a:t>aplicativo</a:t>
          </a:r>
          <a:r>
            <a:rPr lang="en-US" dirty="0"/>
            <a:t> </a:t>
          </a:r>
          <a:r>
            <a:rPr lang="en-US" dirty="0" smtClean="0"/>
            <a:t>y/o </a:t>
          </a:r>
          <a:r>
            <a:rPr lang="en-US" dirty="0" err="1" smtClean="0"/>
            <a:t>entorno</a:t>
          </a:r>
          <a:r>
            <a:rPr lang="en-US" dirty="0" smtClean="0"/>
            <a:t> virtual.</a:t>
          </a:r>
          <a:endParaRPr lang="en-US" dirty="0"/>
        </a:p>
      </dgm:t>
    </dgm:pt>
    <dgm:pt modelId="{C8941F53-E8A6-4ACF-90B1-73D0EBD8EF04}" type="parTrans" cxnId="{09AE1BE3-1063-48EB-BDD2-86081496836A}">
      <dgm:prSet/>
      <dgm:spPr/>
      <dgm:t>
        <a:bodyPr/>
        <a:lstStyle/>
        <a:p>
          <a:endParaRPr lang="en-US"/>
        </a:p>
      </dgm:t>
    </dgm:pt>
    <dgm:pt modelId="{EF4C1AE5-6A9F-4AA0-B991-C15DD0935A0C}" type="sibTrans" cxnId="{09AE1BE3-1063-48EB-BDD2-86081496836A}">
      <dgm:prSet/>
      <dgm:spPr/>
      <dgm:t>
        <a:bodyPr/>
        <a:lstStyle/>
        <a:p>
          <a:endParaRPr lang="en-US"/>
        </a:p>
      </dgm:t>
    </dgm:pt>
    <dgm:pt modelId="{FE23AC66-68CB-4177-8485-E3FCCC96E51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dirty="0"/>
            <a:t>Investigación de diseño y aplicada en </a:t>
          </a:r>
          <a:r>
            <a:rPr lang="en-US" dirty="0" err="1"/>
            <a:t>educación</a:t>
          </a:r>
          <a:r>
            <a:rPr lang="en-US" dirty="0"/>
            <a:t>.</a:t>
          </a:r>
        </a:p>
      </dgm:t>
    </dgm:pt>
    <dgm:pt modelId="{F4754D95-EE5E-4C86-BCC9-9168FAD5264F}" type="parTrans" cxnId="{F4B955C2-850C-48E7-9559-698E89D85440}">
      <dgm:prSet/>
      <dgm:spPr/>
      <dgm:t>
        <a:bodyPr/>
        <a:lstStyle/>
        <a:p>
          <a:endParaRPr lang="en-US"/>
        </a:p>
      </dgm:t>
    </dgm:pt>
    <dgm:pt modelId="{10B1A501-B811-4BA5-AD60-33B09620DAE3}" type="sibTrans" cxnId="{F4B955C2-850C-48E7-9559-698E89D85440}">
      <dgm:prSet/>
      <dgm:spPr/>
      <dgm:t>
        <a:bodyPr/>
        <a:lstStyle/>
        <a:p>
          <a:endParaRPr lang="en-US"/>
        </a:p>
      </dgm:t>
    </dgm:pt>
    <dgm:pt modelId="{44AB2CE7-634A-4630-9D19-ACA2AB9FF273}" type="pres">
      <dgm:prSet presAssocID="{699AEEB0-3D68-4DBD-9596-B962AF7733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9997A58-60AF-437F-B458-3DE1EB32ACE5}" type="pres">
      <dgm:prSet presAssocID="{13855352-CD7A-4334-8FA8-5D29B3CB50D1}" presName="posSpace" presStyleCnt="0"/>
      <dgm:spPr/>
    </dgm:pt>
    <dgm:pt modelId="{57935CCC-F4D8-46C2-8974-7A45D4A40E70}" type="pres">
      <dgm:prSet presAssocID="{13855352-CD7A-4334-8FA8-5D29B3CB50D1}" presName="vertFlow" presStyleCnt="0"/>
      <dgm:spPr/>
    </dgm:pt>
    <dgm:pt modelId="{69CB4232-A904-47AA-AE86-E72CF768814E}" type="pres">
      <dgm:prSet presAssocID="{13855352-CD7A-4334-8FA8-5D29B3CB50D1}" presName="topSpace" presStyleCnt="0"/>
      <dgm:spPr/>
    </dgm:pt>
    <dgm:pt modelId="{E4337167-231B-43FC-9F6D-6FC9405FB878}" type="pres">
      <dgm:prSet presAssocID="{13855352-CD7A-4334-8FA8-5D29B3CB50D1}" presName="firstComp" presStyleCnt="0"/>
      <dgm:spPr/>
    </dgm:pt>
    <dgm:pt modelId="{4B818430-81A5-494E-AD3A-0996C342D71C}" type="pres">
      <dgm:prSet presAssocID="{13855352-CD7A-4334-8FA8-5D29B3CB50D1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58F3A9A7-2ED9-4BAE-B322-30001513A553}" type="pres">
      <dgm:prSet presAssocID="{13855352-CD7A-4334-8FA8-5D29B3CB50D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651F83-C8FD-45AC-BF39-F23E4F6C9107}" type="pres">
      <dgm:prSet presAssocID="{13855352-CD7A-4334-8FA8-5D29B3CB50D1}" presName="negSpace" presStyleCnt="0"/>
      <dgm:spPr/>
    </dgm:pt>
    <dgm:pt modelId="{78DF56F4-7E3D-48B2-8EED-EDADF1D2B745}" type="pres">
      <dgm:prSet presAssocID="{13855352-CD7A-4334-8FA8-5D29B3CB50D1}" presName="circle" presStyleLbl="node1" presStyleIdx="0" presStyleCnt="2" custLinFactNeighborX="-62" custLinFactNeighborY="6109"/>
      <dgm:spPr/>
      <dgm:t>
        <a:bodyPr/>
        <a:lstStyle/>
        <a:p>
          <a:endParaRPr lang="es-ES"/>
        </a:p>
      </dgm:t>
    </dgm:pt>
    <dgm:pt modelId="{0F829709-7C12-48D2-828F-D1ACD6DBC345}" type="pres">
      <dgm:prSet presAssocID="{8AFB3790-C9CD-49B6-B619-97FA6B7C129F}" presName="transSpace" presStyleCnt="0"/>
      <dgm:spPr/>
    </dgm:pt>
    <dgm:pt modelId="{5D731DF5-4140-4256-826D-CFA75B068AC1}" type="pres">
      <dgm:prSet presAssocID="{B8D29221-3481-41BD-9AD8-712F173D0D5C}" presName="posSpace" presStyleCnt="0"/>
      <dgm:spPr/>
    </dgm:pt>
    <dgm:pt modelId="{4D761B82-86D2-44F7-A6E5-AF30D060A961}" type="pres">
      <dgm:prSet presAssocID="{B8D29221-3481-41BD-9AD8-712F173D0D5C}" presName="vertFlow" presStyleCnt="0"/>
      <dgm:spPr/>
    </dgm:pt>
    <dgm:pt modelId="{2BC9EC9C-F572-494C-A9FB-0498FA701BFE}" type="pres">
      <dgm:prSet presAssocID="{B8D29221-3481-41BD-9AD8-712F173D0D5C}" presName="topSpace" presStyleCnt="0"/>
      <dgm:spPr/>
    </dgm:pt>
    <dgm:pt modelId="{9B79A08E-23F1-4FE8-AEFD-7FE6A841CA8A}" type="pres">
      <dgm:prSet presAssocID="{B8D29221-3481-41BD-9AD8-712F173D0D5C}" presName="firstComp" presStyleCnt="0"/>
      <dgm:spPr/>
    </dgm:pt>
    <dgm:pt modelId="{1F495F5A-6C8F-46EA-8E04-256F340199C8}" type="pres">
      <dgm:prSet presAssocID="{B8D29221-3481-41BD-9AD8-712F173D0D5C}" presName="firstChild" presStyleLbl="bgAccFollowNode1" presStyleIdx="1" presStyleCnt="2"/>
      <dgm:spPr/>
      <dgm:t>
        <a:bodyPr/>
        <a:lstStyle/>
        <a:p>
          <a:endParaRPr lang="es-ES"/>
        </a:p>
      </dgm:t>
    </dgm:pt>
    <dgm:pt modelId="{A7C97F44-CA51-4FCD-B9EB-82EC366373B1}" type="pres">
      <dgm:prSet presAssocID="{B8D29221-3481-41BD-9AD8-712F173D0D5C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14ADF-AB96-4BE4-A3E6-D0DC187C90B8}" type="pres">
      <dgm:prSet presAssocID="{B8D29221-3481-41BD-9AD8-712F173D0D5C}" presName="negSpace" presStyleCnt="0"/>
      <dgm:spPr/>
    </dgm:pt>
    <dgm:pt modelId="{68D6E4E9-6036-4FBF-B3E1-57EA73F5E457}" type="pres">
      <dgm:prSet presAssocID="{B8D29221-3481-41BD-9AD8-712F173D0D5C}" presName="circle" presStyleLbl="node1" presStyleIdx="1" presStyleCnt="2" custLinFactNeighborX="245" custLinFactNeighborY="6109"/>
      <dgm:spPr/>
      <dgm:t>
        <a:bodyPr/>
        <a:lstStyle/>
        <a:p>
          <a:endParaRPr lang="es-ES"/>
        </a:p>
      </dgm:t>
    </dgm:pt>
  </dgm:ptLst>
  <dgm:cxnLst>
    <dgm:cxn modelId="{403AFF45-0AAE-4E13-A66B-900EB49B7010}" type="presOf" srcId="{13855352-CD7A-4334-8FA8-5D29B3CB50D1}" destId="{78DF56F4-7E3D-48B2-8EED-EDADF1D2B745}" srcOrd="0" destOrd="0" presId="urn:microsoft.com/office/officeart/2005/8/layout/hList9"/>
    <dgm:cxn modelId="{5D60DBA8-6653-4679-831E-2AB6798CDE08}" type="presOf" srcId="{FE23AC66-68CB-4177-8485-E3FCCC96E51C}" destId="{4B818430-81A5-494E-AD3A-0996C342D71C}" srcOrd="0" destOrd="0" presId="urn:microsoft.com/office/officeart/2005/8/layout/hList9"/>
    <dgm:cxn modelId="{F4B955C2-850C-48E7-9559-698E89D85440}" srcId="{13855352-CD7A-4334-8FA8-5D29B3CB50D1}" destId="{FE23AC66-68CB-4177-8485-E3FCCC96E51C}" srcOrd="0" destOrd="0" parTransId="{F4754D95-EE5E-4C86-BCC9-9168FAD5264F}" sibTransId="{10B1A501-B811-4BA5-AD60-33B09620DAE3}"/>
    <dgm:cxn modelId="{6181EA0E-4218-4548-B210-832CF31F28D0}" srcId="{699AEEB0-3D68-4DBD-9596-B962AF7733BE}" destId="{13855352-CD7A-4334-8FA8-5D29B3CB50D1}" srcOrd="0" destOrd="0" parTransId="{16487A99-288C-46FB-82E9-943EFAC4CE70}" sibTransId="{8AFB3790-C9CD-49B6-B619-97FA6B7C129F}"/>
    <dgm:cxn modelId="{09AE1BE3-1063-48EB-BDD2-86081496836A}" srcId="{B8D29221-3481-41BD-9AD8-712F173D0D5C}" destId="{48A163E9-06F1-4F43-9B57-B32AD7029AA7}" srcOrd="0" destOrd="0" parTransId="{C8941F53-E8A6-4ACF-90B1-73D0EBD8EF04}" sibTransId="{EF4C1AE5-6A9F-4AA0-B991-C15DD0935A0C}"/>
    <dgm:cxn modelId="{82A29C83-CAA2-422B-B4DD-2C7A7C6D6814}" srcId="{699AEEB0-3D68-4DBD-9596-B962AF7733BE}" destId="{B8D29221-3481-41BD-9AD8-712F173D0D5C}" srcOrd="1" destOrd="0" parTransId="{BD33D37A-6917-48AC-A3FD-E4CE11B29E7E}" sibTransId="{71099C5B-E0B0-42E7-880F-8B6711F54D33}"/>
    <dgm:cxn modelId="{B837BC73-AB30-4A83-AF4E-DAB8FAC8D41E}" type="presOf" srcId="{FE23AC66-68CB-4177-8485-E3FCCC96E51C}" destId="{58F3A9A7-2ED9-4BAE-B322-30001513A553}" srcOrd="1" destOrd="0" presId="urn:microsoft.com/office/officeart/2005/8/layout/hList9"/>
    <dgm:cxn modelId="{CD0B3161-6372-4BA1-A7B4-045E2A233A81}" type="presOf" srcId="{699AEEB0-3D68-4DBD-9596-B962AF7733BE}" destId="{44AB2CE7-634A-4630-9D19-ACA2AB9FF273}" srcOrd="0" destOrd="0" presId="urn:microsoft.com/office/officeart/2005/8/layout/hList9"/>
    <dgm:cxn modelId="{B37BF053-39F2-4D3E-B3ED-63C8FC635871}" type="presOf" srcId="{48A163E9-06F1-4F43-9B57-B32AD7029AA7}" destId="{1F495F5A-6C8F-46EA-8E04-256F340199C8}" srcOrd="0" destOrd="0" presId="urn:microsoft.com/office/officeart/2005/8/layout/hList9"/>
    <dgm:cxn modelId="{9FC35AEF-32E0-4473-B155-113906DD9BE4}" type="presOf" srcId="{B8D29221-3481-41BD-9AD8-712F173D0D5C}" destId="{68D6E4E9-6036-4FBF-B3E1-57EA73F5E457}" srcOrd="0" destOrd="0" presId="urn:microsoft.com/office/officeart/2005/8/layout/hList9"/>
    <dgm:cxn modelId="{D3DADA2F-9073-465E-BA31-9554C895C80D}" type="presOf" srcId="{48A163E9-06F1-4F43-9B57-B32AD7029AA7}" destId="{A7C97F44-CA51-4FCD-B9EB-82EC366373B1}" srcOrd="1" destOrd="0" presId="urn:microsoft.com/office/officeart/2005/8/layout/hList9"/>
    <dgm:cxn modelId="{13D4EEA0-50E5-41F2-B493-687B5FCF98A2}" type="presParOf" srcId="{44AB2CE7-634A-4630-9D19-ACA2AB9FF273}" destId="{09997A58-60AF-437F-B458-3DE1EB32ACE5}" srcOrd="0" destOrd="0" presId="urn:microsoft.com/office/officeart/2005/8/layout/hList9"/>
    <dgm:cxn modelId="{3E949BE0-9D10-43C5-8F30-AEF3782E097D}" type="presParOf" srcId="{44AB2CE7-634A-4630-9D19-ACA2AB9FF273}" destId="{57935CCC-F4D8-46C2-8974-7A45D4A40E70}" srcOrd="1" destOrd="0" presId="urn:microsoft.com/office/officeart/2005/8/layout/hList9"/>
    <dgm:cxn modelId="{1740B4A6-A0FD-4E0A-9347-C37C2A568414}" type="presParOf" srcId="{57935CCC-F4D8-46C2-8974-7A45D4A40E70}" destId="{69CB4232-A904-47AA-AE86-E72CF768814E}" srcOrd="0" destOrd="0" presId="urn:microsoft.com/office/officeart/2005/8/layout/hList9"/>
    <dgm:cxn modelId="{3C820E9C-AB62-4F97-9EC0-9FB9FD5EC7A2}" type="presParOf" srcId="{57935CCC-F4D8-46C2-8974-7A45D4A40E70}" destId="{E4337167-231B-43FC-9F6D-6FC9405FB878}" srcOrd="1" destOrd="0" presId="urn:microsoft.com/office/officeart/2005/8/layout/hList9"/>
    <dgm:cxn modelId="{C4C05C9B-48B9-451F-A000-54AB5B7F2243}" type="presParOf" srcId="{E4337167-231B-43FC-9F6D-6FC9405FB878}" destId="{4B818430-81A5-494E-AD3A-0996C342D71C}" srcOrd="0" destOrd="0" presId="urn:microsoft.com/office/officeart/2005/8/layout/hList9"/>
    <dgm:cxn modelId="{E09B8CAD-8AB0-499D-B35C-48AA63D16718}" type="presParOf" srcId="{E4337167-231B-43FC-9F6D-6FC9405FB878}" destId="{58F3A9A7-2ED9-4BAE-B322-30001513A553}" srcOrd="1" destOrd="0" presId="urn:microsoft.com/office/officeart/2005/8/layout/hList9"/>
    <dgm:cxn modelId="{944A91EA-2314-4ACE-9D7B-7AB48DCF3FF2}" type="presParOf" srcId="{44AB2CE7-634A-4630-9D19-ACA2AB9FF273}" destId="{8F651F83-C8FD-45AC-BF39-F23E4F6C9107}" srcOrd="2" destOrd="0" presId="urn:microsoft.com/office/officeart/2005/8/layout/hList9"/>
    <dgm:cxn modelId="{93C3B3AE-6007-483F-A6F8-6E4B64A4AE2D}" type="presParOf" srcId="{44AB2CE7-634A-4630-9D19-ACA2AB9FF273}" destId="{78DF56F4-7E3D-48B2-8EED-EDADF1D2B745}" srcOrd="3" destOrd="0" presId="urn:microsoft.com/office/officeart/2005/8/layout/hList9"/>
    <dgm:cxn modelId="{95E6E088-3FA0-4866-AA27-9265F9545DB6}" type="presParOf" srcId="{44AB2CE7-634A-4630-9D19-ACA2AB9FF273}" destId="{0F829709-7C12-48D2-828F-D1ACD6DBC345}" srcOrd="4" destOrd="0" presId="urn:microsoft.com/office/officeart/2005/8/layout/hList9"/>
    <dgm:cxn modelId="{AD3F34D4-E811-4905-873A-15C14369358D}" type="presParOf" srcId="{44AB2CE7-634A-4630-9D19-ACA2AB9FF273}" destId="{5D731DF5-4140-4256-826D-CFA75B068AC1}" srcOrd="5" destOrd="0" presId="urn:microsoft.com/office/officeart/2005/8/layout/hList9"/>
    <dgm:cxn modelId="{534C66E0-506A-4B84-B6A8-BC2880DFA128}" type="presParOf" srcId="{44AB2CE7-634A-4630-9D19-ACA2AB9FF273}" destId="{4D761B82-86D2-44F7-A6E5-AF30D060A961}" srcOrd="6" destOrd="0" presId="urn:microsoft.com/office/officeart/2005/8/layout/hList9"/>
    <dgm:cxn modelId="{DAAFD307-D138-4853-A4CD-BA603F4260B2}" type="presParOf" srcId="{4D761B82-86D2-44F7-A6E5-AF30D060A961}" destId="{2BC9EC9C-F572-494C-A9FB-0498FA701BFE}" srcOrd="0" destOrd="0" presId="urn:microsoft.com/office/officeart/2005/8/layout/hList9"/>
    <dgm:cxn modelId="{C1CF9BEA-B044-46D8-8A8A-297A3048EB51}" type="presParOf" srcId="{4D761B82-86D2-44F7-A6E5-AF30D060A961}" destId="{9B79A08E-23F1-4FE8-AEFD-7FE6A841CA8A}" srcOrd="1" destOrd="0" presId="urn:microsoft.com/office/officeart/2005/8/layout/hList9"/>
    <dgm:cxn modelId="{3FE3EBBD-73EA-44C5-9318-29AEE452EB11}" type="presParOf" srcId="{9B79A08E-23F1-4FE8-AEFD-7FE6A841CA8A}" destId="{1F495F5A-6C8F-46EA-8E04-256F340199C8}" srcOrd="0" destOrd="0" presId="urn:microsoft.com/office/officeart/2005/8/layout/hList9"/>
    <dgm:cxn modelId="{F0D22FAE-283F-4096-A97B-845277B34137}" type="presParOf" srcId="{9B79A08E-23F1-4FE8-AEFD-7FE6A841CA8A}" destId="{A7C97F44-CA51-4FCD-B9EB-82EC366373B1}" srcOrd="1" destOrd="0" presId="urn:microsoft.com/office/officeart/2005/8/layout/hList9"/>
    <dgm:cxn modelId="{D7107DE8-21B3-44C6-BC84-4528510C7BB3}" type="presParOf" srcId="{44AB2CE7-634A-4630-9D19-ACA2AB9FF273}" destId="{AB814ADF-AB96-4BE4-A3E6-D0DC187C90B8}" srcOrd="7" destOrd="0" presId="urn:microsoft.com/office/officeart/2005/8/layout/hList9"/>
    <dgm:cxn modelId="{3B5CE80A-7515-42BF-A3CF-1C85B183D687}" type="presParOf" srcId="{44AB2CE7-634A-4630-9D19-ACA2AB9FF273}" destId="{68D6E4E9-6036-4FBF-B3E1-57EA73F5E457}" srcOrd="8" destOrd="0" presId="urn:microsoft.com/office/officeart/2005/8/layout/hList9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37112-8298-405D-9744-41F5A389B622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CA818C9-6154-4DC9-89EA-072633E8253C}">
      <dgm:prSet phldrT="[Texto]" custT="1"/>
      <dgm:spPr/>
      <dgm:t>
        <a:bodyPr/>
        <a:lstStyle/>
        <a:p>
          <a:pPr algn="l"/>
          <a:r>
            <a:rPr lang="es-CO" sz="1400" b="1" dirty="0"/>
            <a:t>Etapa de Análisis</a:t>
          </a:r>
        </a:p>
        <a:p>
          <a:pPr algn="just"/>
          <a:r>
            <a:rPr lang="es-CO" sz="1100" dirty="0"/>
            <a:t>Se analizo la situación del tema de la familia en las instituciones y consideramos que debíamos creer un entorno virtual para conectar la institución con la familia </a:t>
          </a:r>
        </a:p>
        <a:p>
          <a:pPr algn="l"/>
          <a:endParaRPr lang="es-CO" sz="800" dirty="0"/>
        </a:p>
      </dgm:t>
    </dgm:pt>
    <dgm:pt modelId="{DD7F9F32-AE0C-48AC-ABCD-650E1DBC53CB}" type="parTrans" cxnId="{CA4C2409-877F-42E7-BDE2-1228CFC64D8E}">
      <dgm:prSet/>
      <dgm:spPr/>
      <dgm:t>
        <a:bodyPr/>
        <a:lstStyle/>
        <a:p>
          <a:endParaRPr lang="es-CO"/>
        </a:p>
      </dgm:t>
    </dgm:pt>
    <dgm:pt modelId="{FE9FD9C8-54E4-4B51-AADE-1833C1892F42}" type="sibTrans" cxnId="{CA4C2409-877F-42E7-BDE2-1228CFC64D8E}">
      <dgm:prSet/>
      <dgm:spPr/>
      <dgm:t>
        <a:bodyPr/>
        <a:lstStyle/>
        <a:p>
          <a:endParaRPr lang="es-CO"/>
        </a:p>
      </dgm:t>
    </dgm:pt>
    <dgm:pt modelId="{13A71D5D-FAF9-4AE4-A181-518DF8A3E23F}">
      <dgm:prSet phldrT="[Texto]" custT="1"/>
      <dgm:spPr/>
      <dgm:t>
        <a:bodyPr/>
        <a:lstStyle/>
        <a:p>
          <a:pPr algn="l"/>
          <a:r>
            <a:rPr lang="es-CO" sz="1400" b="1" dirty="0"/>
            <a:t>Etapa de Diseño</a:t>
          </a:r>
        </a:p>
        <a:p>
          <a:pPr algn="just"/>
          <a:r>
            <a:rPr lang="es-CO" sz="1100" b="0" dirty="0"/>
            <a:t>Se diseño una estrategia (aplicativo </a:t>
          </a:r>
          <a:r>
            <a:rPr lang="es-CO" sz="1100" b="0" dirty="0" smtClean="0"/>
            <a:t>virtual y/o entorno) </a:t>
          </a:r>
          <a:r>
            <a:rPr lang="es-CO" sz="1100" b="0" dirty="0"/>
            <a:t>para dar cuenta sobre el tipo de familia que existe en las instituciones y desde un entorno virtual mejorar los procesos académico de enseñanza- aprendizaje de los niños. </a:t>
          </a:r>
        </a:p>
      </dgm:t>
    </dgm:pt>
    <dgm:pt modelId="{028BBF01-CDDB-40B9-882C-258A4E088470}" type="parTrans" cxnId="{659C62C5-80D1-4844-AE36-71F0B51AA09B}">
      <dgm:prSet/>
      <dgm:spPr/>
      <dgm:t>
        <a:bodyPr/>
        <a:lstStyle/>
        <a:p>
          <a:endParaRPr lang="es-CO"/>
        </a:p>
      </dgm:t>
    </dgm:pt>
    <dgm:pt modelId="{5A19C8D8-D80E-42CC-B3DA-81431A5D14DF}" type="sibTrans" cxnId="{659C62C5-80D1-4844-AE36-71F0B51AA09B}">
      <dgm:prSet/>
      <dgm:spPr/>
      <dgm:t>
        <a:bodyPr/>
        <a:lstStyle/>
        <a:p>
          <a:endParaRPr lang="es-CO"/>
        </a:p>
      </dgm:t>
    </dgm:pt>
    <dgm:pt modelId="{CDDCD45F-BFF9-4647-9075-7CD3790AC585}">
      <dgm:prSet phldrT="[Texto]" custT="1"/>
      <dgm:spPr/>
      <dgm:t>
        <a:bodyPr/>
        <a:lstStyle/>
        <a:p>
          <a:pPr algn="l"/>
          <a:r>
            <a:rPr lang="es-CO" sz="1400" b="1" dirty="0"/>
            <a:t>Etapa de Desarrollo</a:t>
          </a:r>
        </a:p>
        <a:p>
          <a:pPr algn="just"/>
          <a:r>
            <a:rPr lang="es-CO" sz="1100" b="0" dirty="0"/>
            <a:t>El entorno virtual se encuentra en la etapa de desarrollo a través de unos códigos HTLM bajo un servidor </a:t>
          </a:r>
          <a:r>
            <a:rPr lang="es-CO" sz="1100" b="0" dirty="0" err="1" smtClean="0"/>
            <a:t>Wordpress</a:t>
          </a:r>
          <a:r>
            <a:rPr lang="es-CO" sz="1100" b="0" dirty="0" smtClean="0"/>
            <a:t> </a:t>
          </a:r>
          <a:r>
            <a:rPr lang="es-CO" sz="1100" b="0" dirty="0"/>
            <a:t>y Wix.  </a:t>
          </a:r>
        </a:p>
      </dgm:t>
    </dgm:pt>
    <dgm:pt modelId="{73E7582E-C5EC-4065-83E6-0B2DD25A4DE3}" type="parTrans" cxnId="{F7AB9136-C4E0-4E3E-BA7D-DEF181D7B10A}">
      <dgm:prSet/>
      <dgm:spPr/>
      <dgm:t>
        <a:bodyPr/>
        <a:lstStyle/>
        <a:p>
          <a:endParaRPr lang="es-CO"/>
        </a:p>
      </dgm:t>
    </dgm:pt>
    <dgm:pt modelId="{A23DDBF8-9472-4902-BFFB-2D7B16691562}" type="sibTrans" cxnId="{F7AB9136-C4E0-4E3E-BA7D-DEF181D7B10A}">
      <dgm:prSet/>
      <dgm:spPr/>
      <dgm:t>
        <a:bodyPr/>
        <a:lstStyle/>
        <a:p>
          <a:endParaRPr lang="es-CO"/>
        </a:p>
      </dgm:t>
    </dgm:pt>
    <dgm:pt modelId="{BFB6DF7F-4857-4FCB-94BB-CC52DE45CB58}" type="pres">
      <dgm:prSet presAssocID="{92E37112-8298-405D-9744-41F5A389B6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462134C-3FF3-42F6-ABCB-0DB802810C4B}" type="pres">
      <dgm:prSet presAssocID="{92E37112-8298-405D-9744-41F5A389B622}" presName="Name1" presStyleCnt="0"/>
      <dgm:spPr/>
    </dgm:pt>
    <dgm:pt modelId="{C89E4B5B-1216-4DBC-A70E-F7F313A001A5}" type="pres">
      <dgm:prSet presAssocID="{92E37112-8298-405D-9744-41F5A389B622}" presName="cycle" presStyleCnt="0"/>
      <dgm:spPr/>
    </dgm:pt>
    <dgm:pt modelId="{52C53FA8-B3DA-4D4A-B0E1-9494CFBF7E4E}" type="pres">
      <dgm:prSet presAssocID="{92E37112-8298-405D-9744-41F5A389B622}" presName="srcNode" presStyleLbl="node1" presStyleIdx="0" presStyleCnt="3"/>
      <dgm:spPr/>
    </dgm:pt>
    <dgm:pt modelId="{2F86F445-736E-4FB1-A46A-EEBB08E67745}" type="pres">
      <dgm:prSet presAssocID="{92E37112-8298-405D-9744-41F5A389B622}" presName="conn" presStyleLbl="parChTrans1D2" presStyleIdx="0" presStyleCnt="1"/>
      <dgm:spPr/>
      <dgm:t>
        <a:bodyPr/>
        <a:lstStyle/>
        <a:p>
          <a:endParaRPr lang="es-ES"/>
        </a:p>
      </dgm:t>
    </dgm:pt>
    <dgm:pt modelId="{7E6DC472-4B8D-41B0-A437-B3CA63FC9020}" type="pres">
      <dgm:prSet presAssocID="{92E37112-8298-405D-9744-41F5A389B622}" presName="extraNode" presStyleLbl="node1" presStyleIdx="0" presStyleCnt="3"/>
      <dgm:spPr/>
    </dgm:pt>
    <dgm:pt modelId="{ECA71561-05B9-484E-A5E1-A40DF39FC280}" type="pres">
      <dgm:prSet presAssocID="{92E37112-8298-405D-9744-41F5A389B622}" presName="dstNode" presStyleLbl="node1" presStyleIdx="0" presStyleCnt="3"/>
      <dgm:spPr/>
    </dgm:pt>
    <dgm:pt modelId="{BB47D817-5C9C-449E-B4D8-874B748CA4C0}" type="pres">
      <dgm:prSet presAssocID="{8CA818C9-6154-4DC9-89EA-072633E8253C}" presName="text_1" presStyleLbl="node1" presStyleIdx="0" presStyleCnt="3" custScaleY="137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7B744-7408-4B70-A9AA-E4B0DC62D64A}" type="pres">
      <dgm:prSet presAssocID="{8CA818C9-6154-4DC9-89EA-072633E8253C}" presName="accent_1" presStyleCnt="0"/>
      <dgm:spPr/>
    </dgm:pt>
    <dgm:pt modelId="{85E746C9-F066-4BEB-9FA9-7EC800C8E68F}" type="pres">
      <dgm:prSet presAssocID="{8CA818C9-6154-4DC9-89EA-072633E8253C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E9EE201-6575-4132-8D80-2161DA4B9096}" type="pres">
      <dgm:prSet presAssocID="{13A71D5D-FAF9-4AE4-A181-518DF8A3E23F}" presName="text_2" presStyleLbl="node1" presStyleIdx="1" presStyleCnt="3" custScaleY="136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456A0-2FE1-4A0D-B171-A2BD584B47CB}" type="pres">
      <dgm:prSet presAssocID="{13A71D5D-FAF9-4AE4-A181-518DF8A3E23F}" presName="accent_2" presStyleCnt="0"/>
      <dgm:spPr/>
    </dgm:pt>
    <dgm:pt modelId="{758C5B03-0755-45D9-A62F-152C5AFC2F37}" type="pres">
      <dgm:prSet presAssocID="{13A71D5D-FAF9-4AE4-A181-518DF8A3E23F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B255B53-F20C-4863-818E-EDAC3D9F24CC}" type="pres">
      <dgm:prSet presAssocID="{CDDCD45F-BFF9-4647-9075-7CD3790AC585}" presName="text_3" presStyleLbl="node1" presStyleIdx="2" presStyleCnt="3" custScaleY="134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DE0A65-12CE-4E1E-94EF-BDA0A4667981}" type="pres">
      <dgm:prSet presAssocID="{CDDCD45F-BFF9-4647-9075-7CD3790AC585}" presName="accent_3" presStyleCnt="0"/>
      <dgm:spPr/>
    </dgm:pt>
    <dgm:pt modelId="{65C130A0-B4FB-401F-A2D7-8EB22C3CD309}" type="pres">
      <dgm:prSet presAssocID="{CDDCD45F-BFF9-4647-9075-7CD3790AC585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53000" r="-53000"/>
          </a:stretch>
        </a:blipFill>
      </dgm:spPr>
    </dgm:pt>
  </dgm:ptLst>
  <dgm:cxnLst>
    <dgm:cxn modelId="{CA4C2409-877F-42E7-BDE2-1228CFC64D8E}" srcId="{92E37112-8298-405D-9744-41F5A389B622}" destId="{8CA818C9-6154-4DC9-89EA-072633E8253C}" srcOrd="0" destOrd="0" parTransId="{DD7F9F32-AE0C-48AC-ABCD-650E1DBC53CB}" sibTransId="{FE9FD9C8-54E4-4B51-AADE-1833C1892F42}"/>
    <dgm:cxn modelId="{A11A156D-0337-4F9E-8B4F-F76C3088D539}" type="presOf" srcId="{CDDCD45F-BFF9-4647-9075-7CD3790AC585}" destId="{1B255B53-F20C-4863-818E-EDAC3D9F24CC}" srcOrd="0" destOrd="0" presId="urn:microsoft.com/office/officeart/2008/layout/VerticalCurvedList"/>
    <dgm:cxn modelId="{87811F46-CE83-4820-85E6-674AA4D0D753}" type="presOf" srcId="{92E37112-8298-405D-9744-41F5A389B622}" destId="{BFB6DF7F-4857-4FCB-94BB-CC52DE45CB58}" srcOrd="0" destOrd="0" presId="urn:microsoft.com/office/officeart/2008/layout/VerticalCurvedList"/>
    <dgm:cxn modelId="{F7AB9136-C4E0-4E3E-BA7D-DEF181D7B10A}" srcId="{92E37112-8298-405D-9744-41F5A389B622}" destId="{CDDCD45F-BFF9-4647-9075-7CD3790AC585}" srcOrd="2" destOrd="0" parTransId="{73E7582E-C5EC-4065-83E6-0B2DD25A4DE3}" sibTransId="{A23DDBF8-9472-4902-BFFB-2D7B16691562}"/>
    <dgm:cxn modelId="{60EE9E19-57DC-457E-A298-BC0711741FFC}" type="presOf" srcId="{8CA818C9-6154-4DC9-89EA-072633E8253C}" destId="{BB47D817-5C9C-449E-B4D8-874B748CA4C0}" srcOrd="0" destOrd="0" presId="urn:microsoft.com/office/officeart/2008/layout/VerticalCurvedList"/>
    <dgm:cxn modelId="{BD6FE2AC-8769-46D8-AC16-342804FC934E}" type="presOf" srcId="{13A71D5D-FAF9-4AE4-A181-518DF8A3E23F}" destId="{3E9EE201-6575-4132-8D80-2161DA4B9096}" srcOrd="0" destOrd="0" presId="urn:microsoft.com/office/officeart/2008/layout/VerticalCurvedList"/>
    <dgm:cxn modelId="{659C62C5-80D1-4844-AE36-71F0B51AA09B}" srcId="{92E37112-8298-405D-9744-41F5A389B622}" destId="{13A71D5D-FAF9-4AE4-A181-518DF8A3E23F}" srcOrd="1" destOrd="0" parTransId="{028BBF01-CDDB-40B9-882C-258A4E088470}" sibTransId="{5A19C8D8-D80E-42CC-B3DA-81431A5D14DF}"/>
    <dgm:cxn modelId="{205ACC4E-5650-44EC-8145-EF40C063036E}" type="presOf" srcId="{FE9FD9C8-54E4-4B51-AADE-1833C1892F42}" destId="{2F86F445-736E-4FB1-A46A-EEBB08E67745}" srcOrd="0" destOrd="0" presId="urn:microsoft.com/office/officeart/2008/layout/VerticalCurvedList"/>
    <dgm:cxn modelId="{D977BFD4-8EA6-4C4A-928C-B84F8A45026E}" type="presParOf" srcId="{BFB6DF7F-4857-4FCB-94BB-CC52DE45CB58}" destId="{F462134C-3FF3-42F6-ABCB-0DB802810C4B}" srcOrd="0" destOrd="0" presId="urn:microsoft.com/office/officeart/2008/layout/VerticalCurvedList"/>
    <dgm:cxn modelId="{858C3A88-CB4E-466E-8D56-D256245DB29C}" type="presParOf" srcId="{F462134C-3FF3-42F6-ABCB-0DB802810C4B}" destId="{C89E4B5B-1216-4DBC-A70E-F7F313A001A5}" srcOrd="0" destOrd="0" presId="urn:microsoft.com/office/officeart/2008/layout/VerticalCurvedList"/>
    <dgm:cxn modelId="{C758F79B-7C09-47E6-96DA-2DB723988B5F}" type="presParOf" srcId="{C89E4B5B-1216-4DBC-A70E-F7F313A001A5}" destId="{52C53FA8-B3DA-4D4A-B0E1-9494CFBF7E4E}" srcOrd="0" destOrd="0" presId="urn:microsoft.com/office/officeart/2008/layout/VerticalCurvedList"/>
    <dgm:cxn modelId="{0752B6D1-AAD6-4E09-9971-FA9EC7E2B7D9}" type="presParOf" srcId="{C89E4B5B-1216-4DBC-A70E-F7F313A001A5}" destId="{2F86F445-736E-4FB1-A46A-EEBB08E67745}" srcOrd="1" destOrd="0" presId="urn:microsoft.com/office/officeart/2008/layout/VerticalCurvedList"/>
    <dgm:cxn modelId="{99BA02E3-685F-449E-B193-2B17C8E46BCD}" type="presParOf" srcId="{C89E4B5B-1216-4DBC-A70E-F7F313A001A5}" destId="{7E6DC472-4B8D-41B0-A437-B3CA63FC9020}" srcOrd="2" destOrd="0" presId="urn:microsoft.com/office/officeart/2008/layout/VerticalCurvedList"/>
    <dgm:cxn modelId="{B4C44166-CAB8-429D-84BE-A0CBB6103E01}" type="presParOf" srcId="{C89E4B5B-1216-4DBC-A70E-F7F313A001A5}" destId="{ECA71561-05B9-484E-A5E1-A40DF39FC280}" srcOrd="3" destOrd="0" presId="urn:microsoft.com/office/officeart/2008/layout/VerticalCurvedList"/>
    <dgm:cxn modelId="{4156A178-F03E-410D-B612-0554FF4F6566}" type="presParOf" srcId="{F462134C-3FF3-42F6-ABCB-0DB802810C4B}" destId="{BB47D817-5C9C-449E-B4D8-874B748CA4C0}" srcOrd="1" destOrd="0" presId="urn:microsoft.com/office/officeart/2008/layout/VerticalCurvedList"/>
    <dgm:cxn modelId="{492EC8EF-E2F6-4705-AE81-7C2FC979B23D}" type="presParOf" srcId="{F462134C-3FF3-42F6-ABCB-0DB802810C4B}" destId="{C687B744-7408-4B70-A9AA-E4B0DC62D64A}" srcOrd="2" destOrd="0" presId="urn:microsoft.com/office/officeart/2008/layout/VerticalCurvedList"/>
    <dgm:cxn modelId="{1ED4B169-0BCF-43E0-91D2-176D8A316EF7}" type="presParOf" srcId="{C687B744-7408-4B70-A9AA-E4B0DC62D64A}" destId="{85E746C9-F066-4BEB-9FA9-7EC800C8E68F}" srcOrd="0" destOrd="0" presId="urn:microsoft.com/office/officeart/2008/layout/VerticalCurvedList"/>
    <dgm:cxn modelId="{ED9BA32F-BF34-4660-8076-AEAC2F2C2ED3}" type="presParOf" srcId="{F462134C-3FF3-42F6-ABCB-0DB802810C4B}" destId="{3E9EE201-6575-4132-8D80-2161DA4B9096}" srcOrd="3" destOrd="0" presId="urn:microsoft.com/office/officeart/2008/layout/VerticalCurvedList"/>
    <dgm:cxn modelId="{B0D55A61-8543-4B85-A796-2FDC0485E991}" type="presParOf" srcId="{F462134C-3FF3-42F6-ABCB-0DB802810C4B}" destId="{8E0456A0-2FE1-4A0D-B171-A2BD584B47CB}" srcOrd="4" destOrd="0" presId="urn:microsoft.com/office/officeart/2008/layout/VerticalCurvedList"/>
    <dgm:cxn modelId="{1F8795B7-419B-499D-A241-315FCA8A4F99}" type="presParOf" srcId="{8E0456A0-2FE1-4A0D-B171-A2BD584B47CB}" destId="{758C5B03-0755-45D9-A62F-152C5AFC2F37}" srcOrd="0" destOrd="0" presId="urn:microsoft.com/office/officeart/2008/layout/VerticalCurvedList"/>
    <dgm:cxn modelId="{D4B14DE4-2B48-4D0D-B25A-CC9F9DF603E2}" type="presParOf" srcId="{F462134C-3FF3-42F6-ABCB-0DB802810C4B}" destId="{1B255B53-F20C-4863-818E-EDAC3D9F24CC}" srcOrd="5" destOrd="0" presId="urn:microsoft.com/office/officeart/2008/layout/VerticalCurvedList"/>
    <dgm:cxn modelId="{B88DBCD1-98FB-4178-938A-32855843966B}" type="presParOf" srcId="{F462134C-3FF3-42F6-ABCB-0DB802810C4B}" destId="{DEDE0A65-12CE-4E1E-94EF-BDA0A4667981}" srcOrd="6" destOrd="0" presId="urn:microsoft.com/office/officeart/2008/layout/VerticalCurvedList"/>
    <dgm:cxn modelId="{88336DAD-4C22-4A3C-8E40-ACFF9F3042EB}" type="presParOf" srcId="{DEDE0A65-12CE-4E1E-94EF-BDA0A4667981}" destId="{65C130A0-B4FB-401F-A2D7-8EB22C3CD3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2620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52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a055c64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a055c642_1_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7fa055c642_1_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75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a055c64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a055c642_1_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7fa055c642_1_8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17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2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fa055c6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fa055c642_0_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7fa055c642_0_6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16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31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54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22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a055c64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a055c642_1_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7fa055c642_1_1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71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55576" y="3810289"/>
            <a:ext cx="7651694" cy="19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>
                <a:solidFill>
                  <a:srgbClr val="3A383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Tipo 1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35782" y="4581128"/>
            <a:ext cx="8341022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777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5782" y="4016506"/>
            <a:ext cx="8344791" cy="53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B"/>
              </a:buClr>
              <a:buSzPts val="2000"/>
              <a:buNone/>
              <a:defRPr sz="2000">
                <a:solidFill>
                  <a:srgbClr val="7777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2000"/>
              <a:buNone/>
              <a:defRPr sz="2000">
                <a:solidFill>
                  <a:srgbClr val="9494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116633"/>
            <a:ext cx="7886700" cy="9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162338"/>
            <a:ext cx="7886700" cy="50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989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425" y="0"/>
            <a:ext cx="4902200" cy="40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333500"/>
            <a:ext cx="7886700" cy="48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386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87" y="190500"/>
            <a:ext cx="4176712" cy="3481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333500"/>
            <a:ext cx="7886700" cy="48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0" y="6361112"/>
            <a:ext cx="9144000" cy="51117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/>
        </p:nvSpPr>
        <p:spPr>
          <a:xfrm>
            <a:off x="8151812" y="6659562"/>
            <a:ext cx="965200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075" y="6330950"/>
            <a:ext cx="3676650" cy="55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5"/>
          <p:cNvCxnSpPr/>
          <p:nvPr/>
        </p:nvCxnSpPr>
        <p:spPr>
          <a:xfrm>
            <a:off x="628650" y="1111250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8650" y="1333500"/>
            <a:ext cx="7886700" cy="48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openxmlformats.org/officeDocument/2006/relationships/hyperlink" Target="https://ubermurillo6.wixsite.com/aplicativocurn" TargetMode="External"/><Relationship Id="rId5" Type="http://schemas.openxmlformats.org/officeDocument/2006/relationships/diagramColors" Target="../diagrams/colors8.xml"/><Relationship Id="rId10" Type="http://schemas.openxmlformats.org/officeDocument/2006/relationships/image" Target="../media/image42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bitstream/2445/48969/4/SMP_1de2.pdf" TargetMode="External"/><Relationship Id="rId2" Type="http://schemas.openxmlformats.org/officeDocument/2006/relationships/hyperlink" Target="https://dspace.ucuenca.edu.ec/bitstream/123456789/21878/1/TESIS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aber.ula.ve/bitstream/123456789/23994/1/maria_begona.pdf" TargetMode="External"/><Relationship Id="rId4" Type="http://schemas.openxmlformats.org/officeDocument/2006/relationships/hyperlink" Target="http://repositorio.ucm.edu.co:8080/jspui/bitstream/handle/10839/2344/Lizz%20Marleny%20Mosquera.pdf?sequence=1&amp;isAllowed=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89794" y="4235230"/>
            <a:ext cx="7364412" cy="130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r>
              <a:rPr lang="en-US" sz="3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1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 COLECTIVO VI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3600" b="1" i="0" u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8704BD3-9C09-4365-872C-2A393803ADB9}"/>
              </a:ext>
            </a:extLst>
          </p:cNvPr>
          <p:cNvSpPr txBox="1"/>
          <p:nvPr/>
        </p:nvSpPr>
        <p:spPr>
          <a:xfrm>
            <a:off x="2395537" y="4890074"/>
            <a:ext cx="4352925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                          COORDINADOR</a:t>
            </a:r>
          </a:p>
          <a:p>
            <a:r>
              <a:rPr lang="es-CO" sz="1800" dirty="0"/>
              <a:t>UBERLANDO MURILLO CABARCAS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85750" y="80908"/>
            <a:ext cx="7886700" cy="98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172450" y="6359525"/>
            <a:ext cx="963600" cy="27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360675" y="1424600"/>
            <a:ext cx="47349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206966-8544-4621-8766-2CDF35E9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1883625"/>
            <a:ext cx="7886700" cy="3536267"/>
          </a:xfrm>
        </p:spPr>
        <p:txBody>
          <a:bodyPr/>
          <a:lstStyle/>
          <a:p>
            <a:pPr algn="just"/>
            <a:r>
              <a:rPr lang="es-CO" sz="1400" b="1" u="sng" dirty="0">
                <a:solidFill>
                  <a:srgbClr val="FF0000"/>
                </a:solidFill>
              </a:rPr>
              <a:t>INTERNACIONAL</a:t>
            </a:r>
            <a:r>
              <a:rPr lang="es-CO" sz="1400" dirty="0"/>
              <a:t>. “Funcionamiento familiar según el modelo </a:t>
            </a:r>
            <a:r>
              <a:rPr lang="es-CO" sz="1400" dirty="0" err="1"/>
              <a:t>circumplejo</a:t>
            </a:r>
            <a:r>
              <a:rPr lang="es-CO" sz="1400" dirty="0"/>
              <a:t> de </a:t>
            </a:r>
            <a:r>
              <a:rPr lang="es-CO" sz="1400" dirty="0" err="1"/>
              <a:t>olson</a:t>
            </a:r>
            <a:r>
              <a:rPr lang="es-CO" sz="1400" dirty="0"/>
              <a:t>”. Wilson </a:t>
            </a:r>
            <a:r>
              <a:rPr lang="es-CO" sz="1400" dirty="0" err="1"/>
              <a:t>guillermo</a:t>
            </a:r>
            <a:r>
              <a:rPr lang="es-CO" sz="1400" dirty="0"/>
              <a:t> </a:t>
            </a:r>
            <a:r>
              <a:rPr lang="es-CO" sz="1400" dirty="0" err="1"/>
              <a:t>sigüenza</a:t>
            </a:r>
            <a:r>
              <a:rPr lang="es-CO" sz="1400" dirty="0"/>
              <a:t> </a:t>
            </a:r>
            <a:r>
              <a:rPr lang="es-CO" sz="1400" dirty="0" err="1"/>
              <a:t>campoverde</a:t>
            </a:r>
            <a:r>
              <a:rPr lang="es-CO" sz="1400" dirty="0"/>
              <a:t>. Cuenca – ecuador 2015. “determinar el funcionamiento familiar según el modelo </a:t>
            </a:r>
            <a:r>
              <a:rPr lang="es-CO" sz="1400" dirty="0" err="1"/>
              <a:t>circumplejo</a:t>
            </a:r>
            <a:r>
              <a:rPr lang="es-CO" sz="1400" dirty="0"/>
              <a:t> de </a:t>
            </a:r>
            <a:r>
              <a:rPr lang="es-CO" sz="1400" dirty="0" err="1"/>
              <a:t>olson</a:t>
            </a:r>
            <a:r>
              <a:rPr lang="es-CO" sz="1400" dirty="0"/>
              <a:t> a través de los componentes de cohesión y adaptabilidad que existe en niños”.</a:t>
            </a:r>
          </a:p>
          <a:p>
            <a:pPr algn="just"/>
            <a:r>
              <a:rPr lang="es-CO" sz="1400" b="1" u="sng" dirty="0">
                <a:solidFill>
                  <a:srgbClr val="FF0000"/>
                </a:solidFill>
              </a:rPr>
              <a:t> INTERNACIONAL</a:t>
            </a:r>
            <a:r>
              <a:rPr lang="es-CO" sz="1400" dirty="0"/>
              <a:t>. La relación de la familia-escuela “la representación de un espacio compartido en un entorno virtual”. Sandra </a:t>
            </a:r>
            <a:r>
              <a:rPr lang="es-CO" sz="1400" dirty="0" err="1"/>
              <a:t>martínez</a:t>
            </a:r>
            <a:r>
              <a:rPr lang="es-CO" sz="1400" dirty="0"/>
              <a:t> </a:t>
            </a:r>
            <a:r>
              <a:rPr lang="es-CO" sz="1400" dirty="0" err="1"/>
              <a:t>pérez</a:t>
            </a:r>
            <a:r>
              <a:rPr lang="es-CO" sz="1400" dirty="0"/>
              <a:t>, universidad de </a:t>
            </a:r>
            <a:r>
              <a:rPr lang="es-CO" sz="1400" dirty="0" err="1"/>
              <a:t>barcelona</a:t>
            </a:r>
            <a:r>
              <a:rPr lang="es-CO" sz="1400" dirty="0"/>
              <a:t>. 2012. “la escuela es un lugar de aprendizaje y relación”.</a:t>
            </a:r>
          </a:p>
          <a:p>
            <a:pPr algn="just"/>
            <a:r>
              <a:rPr lang="es-CO" sz="1400" dirty="0"/>
              <a:t> </a:t>
            </a:r>
            <a:r>
              <a:rPr lang="es-CO" sz="1400" b="1" u="sng" dirty="0">
                <a:solidFill>
                  <a:srgbClr val="7030A0"/>
                </a:solidFill>
              </a:rPr>
              <a:t>NACIONAL. </a:t>
            </a:r>
            <a:r>
              <a:rPr lang="es-CO" sz="1400" dirty="0"/>
              <a:t>El papel de la familia en el proceso de aprendizaje de los estudiantes. Una comprensión particular en la institución educativa líderes del futuro buenaventura, valle. Lizz </a:t>
            </a:r>
            <a:r>
              <a:rPr lang="es-CO" sz="1400" dirty="0" err="1"/>
              <a:t>marleny</a:t>
            </a:r>
            <a:r>
              <a:rPr lang="es-CO" sz="1400" dirty="0"/>
              <a:t> </a:t>
            </a:r>
            <a:r>
              <a:rPr lang="es-CO" sz="1400" dirty="0" err="1"/>
              <a:t>mosquera</a:t>
            </a:r>
            <a:r>
              <a:rPr lang="es-CO" sz="1400" dirty="0"/>
              <a:t> de </a:t>
            </a:r>
            <a:r>
              <a:rPr lang="es-CO" sz="1400" dirty="0" err="1"/>
              <a:t>waidelich</a:t>
            </a:r>
            <a:r>
              <a:rPr lang="es-CO" sz="1400" dirty="0"/>
              <a:t>. Universidad católica de Manizales. Año 2018. La participación de los padres en el proceso de aprendizaje y las relaciones entre familia escuela son las bases principales en la educación de cualquier ser humano para desarrollarse tanto como ser integral, psíquico, físico y sociablemente.</a:t>
            </a:r>
          </a:p>
          <a:p>
            <a:pPr marL="50800" indent="0" algn="just">
              <a:buNone/>
            </a:pPr>
            <a:endParaRPr lang="en-US" sz="1400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Modelo 3D 1" descr="Lupa">
                <a:extLst>
                  <a:ext uri="{FF2B5EF4-FFF2-40B4-BE49-F238E27FC236}">
                    <a16:creationId xmlns:a16="http://schemas.microsoft.com/office/drawing/2014/main" id="{12EB3624-8727-49C2-ABDE-A99B9B47C9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1072608"/>
                  </p:ext>
                </p:extLst>
              </p:nvPr>
            </p:nvGraphicFramePr>
            <p:xfrm rot="3614701">
              <a:off x="6716704" y="591899"/>
              <a:ext cx="2911488" cy="1541375"/>
            </p:xfrm>
            <a:graphic>
              <a:graphicData uri="http://schemas.microsoft.com/office/drawing/2017/model3d">
                <am3d:model3d r:embed="rId3">
                  <am3d:spPr>
                    <a:xfrm rot="3614701">
                      <a:off x="0" y="0"/>
                      <a:ext cx="2911488" cy="1541375"/>
                    </a:xfrm>
                    <a:prstGeom prst="rect">
                      <a:avLst/>
                    </a:prstGeom>
                  </am3d:spPr>
                  <am3d:camera>
                    <am3d:pos x="0" y="0" z="513902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68896" d="1000000"/>
                    <am3d:preTrans dx="-1030" dy="-3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494121" ay="1402846" az="62626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1588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elo 3D 1" descr="Lupa">
                <a:extLst>
                  <a:ext uri="{FF2B5EF4-FFF2-40B4-BE49-F238E27FC236}">
                    <a16:creationId xmlns:a16="http://schemas.microsoft.com/office/drawing/2014/main" xmlns="" id="{12EB3624-8727-49C2-ABDE-A99B9B47C9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14701">
                <a:off x="6716704" y="591899"/>
                <a:ext cx="2911488" cy="1541375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áfico 4" descr="Público de destino">
            <a:extLst>
              <a:ext uri="{FF2B5EF4-FFF2-40B4-BE49-F238E27FC236}">
                <a16:creationId xmlns:a16="http://schemas.microsoft.com/office/drawing/2014/main" xmlns="" id="{1100587B-9CBC-4EC5-93C8-683FAC842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750" y="4857751"/>
            <a:ext cx="1857375" cy="1799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11</a:t>
            </a:fld>
            <a:endParaRPr lang="es-CO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982800"/>
          </a:xfrm>
        </p:spPr>
        <p:txBody>
          <a:bodyPr/>
          <a:lstStyle/>
          <a:p>
            <a:pPr algn="ctr"/>
            <a:r>
              <a:rPr lang="es-CO" dirty="0">
                <a:latin typeface="Bebas Neue" panose="020B0606020202050201" pitchFamily="34" charset="0"/>
              </a:rPr>
              <a:t>AURA CONCEPTUAL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16101839"/>
              </p:ext>
            </p:extLst>
          </p:nvPr>
        </p:nvGraphicFramePr>
        <p:xfrm>
          <a:off x="395536" y="764704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460BC6F-D5A2-4127-9D6D-E8AA1FE96AD4}"/>
              </a:ext>
            </a:extLst>
          </p:cNvPr>
          <p:cNvSpPr txBox="1"/>
          <p:nvPr/>
        </p:nvSpPr>
        <p:spPr>
          <a:xfrm>
            <a:off x="3409474" y="2818040"/>
            <a:ext cx="223224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b="1" dirty="0">
                <a:latin typeface="Abadi" panose="020B0604020104020204" pitchFamily="34" charset="0"/>
              </a:rPr>
              <a:t>VINCULACIÓN DE LA FAMILIA CON EL ENTORNO </a:t>
            </a:r>
          </a:p>
          <a:p>
            <a:pPr algn="ctr"/>
            <a:r>
              <a:rPr lang="es-CO" sz="1500" b="1" dirty="0">
                <a:latin typeface="Abadi" panose="020B0604020104020204" pitchFamily="34" charset="0"/>
              </a:rPr>
              <a:t>   ESCOLAR MEDIANTE LA VIRTUALIDAD.</a:t>
            </a:r>
            <a:endParaRPr lang="en-US" sz="1500" b="1" dirty="0">
              <a:latin typeface="Abadi" panose="020B0604020104020204" pitchFamily="34" charset="0"/>
            </a:endParaRPr>
          </a:p>
          <a:p>
            <a:pPr lvl="0"/>
            <a:endParaRPr lang="es-CO" sz="1800" b="1" dirty="0">
              <a:solidFill>
                <a:schemeClr val="bg1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735B7A6F-276C-479F-8182-116CE81EE2EE}"/>
              </a:ext>
            </a:extLst>
          </p:cNvPr>
          <p:cNvSpPr/>
          <p:nvPr/>
        </p:nvSpPr>
        <p:spPr>
          <a:xfrm>
            <a:off x="3257073" y="4723886"/>
            <a:ext cx="2232248" cy="16484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Didáctica de las ciencias integradas</a:t>
            </a:r>
            <a:endParaRPr lang="es-C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0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8650" y="116633"/>
            <a:ext cx="7886700" cy="98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METODOLÓGICO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1162338"/>
            <a:ext cx="7886700" cy="50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172450" y="6359525"/>
            <a:ext cx="963600" cy="27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33C233C8-99BC-4638-B6DC-2876AC850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302640"/>
              </p:ext>
            </p:extLst>
          </p:nvPr>
        </p:nvGraphicFramePr>
        <p:xfrm>
          <a:off x="214184" y="1102289"/>
          <a:ext cx="5980670" cy="501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172450" y="6359525"/>
            <a:ext cx="963600" cy="27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515075" y="2899875"/>
            <a:ext cx="7657500" cy="85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</a:t>
            </a:r>
            <a:endParaRPr sz="36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A6DC146-933F-4663-86AC-3DD864AE2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37840"/>
              </p:ext>
            </p:extLst>
          </p:nvPr>
        </p:nvGraphicFramePr>
        <p:xfrm>
          <a:off x="696497" y="0"/>
          <a:ext cx="8114271" cy="458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39CE8B-2F99-486E-B6C0-E6C0F75B1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497" y="3368207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3938F4F-76A9-4D7E-829D-36FF14D1D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97" y="3368207"/>
            <a:ext cx="2762250" cy="160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417540-8C0F-4945-80CD-28B160CA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s-CO" dirty="0"/>
              <a:t>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94EC8446-E6E5-4C5A-95B5-D20917F3E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639736"/>
              </p:ext>
            </p:extLst>
          </p:nvPr>
        </p:nvGraphicFramePr>
        <p:xfrm>
          <a:off x="737911" y="1640541"/>
          <a:ext cx="4844303" cy="42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F6CC63F-5FA5-4BC7-9074-CBEF428C1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51" y="4235904"/>
            <a:ext cx="2711263" cy="17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FA98A6B-6014-4C26-9A13-EAD88D42BBDD}"/>
              </a:ext>
            </a:extLst>
          </p:cNvPr>
          <p:cNvSpPr txBox="1"/>
          <p:nvPr/>
        </p:nvSpPr>
        <p:spPr>
          <a:xfrm>
            <a:off x="6789080" y="4235904"/>
            <a:ext cx="161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PROTOTIPO</a:t>
            </a:r>
          </a:p>
        </p:txBody>
      </p:sp>
      <p:pic>
        <p:nvPicPr>
          <p:cNvPr id="29" name="Gráfico 28" descr="Mano con dedo índice apuntando a la derecha">
            <a:extLst>
              <a:ext uri="{FF2B5EF4-FFF2-40B4-BE49-F238E27FC236}">
                <a16:creationId xmlns:a16="http://schemas.microsoft.com/office/drawing/2014/main" xmlns="" id="{225451D5-2275-4CD1-B826-D6DAFF37BC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448611">
            <a:off x="5487049" y="4683409"/>
            <a:ext cx="850073" cy="850073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119ADAEB-E418-407D-9E09-D8C97AC8B4D6}"/>
              </a:ext>
            </a:extLst>
          </p:cNvPr>
          <p:cNvSpPr/>
          <p:nvPr/>
        </p:nvSpPr>
        <p:spPr>
          <a:xfrm>
            <a:off x="6241951" y="5700556"/>
            <a:ext cx="2711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11"/>
              </a:rPr>
              <a:t>https://ubermurillo6.wixsite.com/aplicativocurn</a:t>
            </a:r>
            <a:endParaRPr lang="es-CO" dirty="0"/>
          </a:p>
          <a:p>
            <a:endParaRPr lang="es-CO" dirty="0"/>
          </a:p>
        </p:txBody>
      </p:sp>
      <p:pic>
        <p:nvPicPr>
          <p:cNvPr id="32" name="Gráfico 31" descr="Lluvia de ideas de grupo">
            <a:extLst>
              <a:ext uri="{FF2B5EF4-FFF2-40B4-BE49-F238E27FC236}">
                <a16:creationId xmlns:a16="http://schemas.microsoft.com/office/drawing/2014/main" xmlns="" id="{FC1C3551-1023-418F-9DD4-512BE8DF65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9080" y="2153386"/>
            <a:ext cx="1302263" cy="13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ABAAD-C300-4AC7-BC77-C6A85A30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r>
              <a:rPr lang="es-CO" dirty="0"/>
              <a:t> 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227926-7BA5-4FBF-B98A-3EA3B048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" y="1333788"/>
            <a:ext cx="8420099" cy="3514437"/>
          </a:xfrm>
        </p:spPr>
        <p:txBody>
          <a:bodyPr/>
          <a:lstStyle/>
          <a:p>
            <a:r>
              <a:rPr lang="es-CO" sz="1400" dirty="0"/>
              <a:t>Sigüenza </a:t>
            </a:r>
            <a:r>
              <a:rPr lang="es-CO" sz="1400" dirty="0" err="1"/>
              <a:t>campoverde</a:t>
            </a:r>
            <a:r>
              <a:rPr lang="es-CO" sz="1400" dirty="0"/>
              <a:t>, w. G. (2015). “Funcionamiento familiar según el modelo </a:t>
            </a:r>
            <a:r>
              <a:rPr lang="es-CO" sz="1400" dirty="0" err="1"/>
              <a:t>circumplejo</a:t>
            </a:r>
            <a:r>
              <a:rPr lang="es-CO" sz="1400" dirty="0"/>
              <a:t> de </a:t>
            </a:r>
            <a:r>
              <a:rPr lang="es-CO" sz="1400" dirty="0" err="1"/>
              <a:t>olson</a:t>
            </a:r>
            <a:r>
              <a:rPr lang="es-CO" sz="1400" dirty="0"/>
              <a:t>”. Cuenca – ecuador. Tomado de </a:t>
            </a:r>
            <a:r>
              <a:rPr lang="es-CO" sz="1400" dirty="0">
                <a:hlinkClick r:id="rId2"/>
              </a:rPr>
              <a:t>https://dspace.Ucuenca.Edu.Ec/bitstream/123456789/21878/1/TESIS.Pdf</a:t>
            </a:r>
            <a:endParaRPr lang="es-CO" sz="2000" dirty="0"/>
          </a:p>
          <a:p>
            <a:r>
              <a:rPr lang="es-CO" sz="1400" dirty="0"/>
              <a:t>Martínez </a:t>
            </a:r>
            <a:r>
              <a:rPr lang="es-CO" sz="1400" dirty="0" err="1"/>
              <a:t>pérez</a:t>
            </a:r>
            <a:r>
              <a:rPr lang="es-CO" sz="1400" dirty="0"/>
              <a:t>, s. (2012). "La </a:t>
            </a:r>
            <a:r>
              <a:rPr lang="es-CO" sz="1400" dirty="0" err="1"/>
              <a:t>relacion</a:t>
            </a:r>
            <a:r>
              <a:rPr lang="es-CO" sz="1400" dirty="0"/>
              <a:t> familia - escuela. La </a:t>
            </a:r>
            <a:r>
              <a:rPr lang="es-CO" sz="1400" dirty="0" err="1"/>
              <a:t>representacion</a:t>
            </a:r>
            <a:r>
              <a:rPr lang="es-CO" sz="1400" dirty="0"/>
              <a:t> de un espacio compartido". Barcelona. Tomado de </a:t>
            </a:r>
            <a:r>
              <a:rPr lang="es-CO" sz="1400" dirty="0">
                <a:hlinkClick r:id="rId3"/>
              </a:rPr>
              <a:t>http://diposit.Ub.Edu/dspace/bitstream/2445/48969/4/smp_1de2.Pdf</a:t>
            </a:r>
            <a:endParaRPr lang="es-CO" sz="1400" dirty="0"/>
          </a:p>
          <a:p>
            <a:r>
              <a:rPr lang="es-CO" sz="1400" dirty="0"/>
              <a:t>Mosquera de </a:t>
            </a:r>
            <a:r>
              <a:rPr lang="es-CO" sz="1400" dirty="0" err="1"/>
              <a:t>waidelich</a:t>
            </a:r>
            <a:r>
              <a:rPr lang="es-CO" sz="1400" dirty="0"/>
              <a:t>, l. M. (2018). El papel de la familia en el proceso de aprendizaje de los. Manizales, caldas. Tomado de </a:t>
            </a:r>
            <a:r>
              <a:rPr lang="es-CO" sz="1400" dirty="0">
                <a:hlinkClick r:id="rId4"/>
              </a:rPr>
              <a:t>http://repositorio.Ucm.Edu.Co:8080/jspui/bitstream/handle/10839/2344/lizz%20marleny%20mosquera.Pdf?Sequence=1&amp;isallowed=y</a:t>
            </a:r>
            <a:endParaRPr lang="es-CO" sz="1400" dirty="0"/>
          </a:p>
          <a:p>
            <a:r>
              <a:rPr lang="es-MX" sz="1400" dirty="0"/>
              <a:t>Begoña </a:t>
            </a:r>
            <a:r>
              <a:rPr lang="es-MX" sz="1400" dirty="0" err="1"/>
              <a:t>Telleria</a:t>
            </a:r>
            <a:r>
              <a:rPr lang="es-MX" sz="1400" dirty="0"/>
              <a:t>, M. (2004). Educación y nuevas tecnologías. Educación a Distancia y Educación Virtual. Obtenido de Revista de Teoría y Didáctica de las Ciencias Sociales: </a:t>
            </a:r>
            <a:r>
              <a:rPr lang="es-MX" sz="1400" dirty="0">
                <a:hlinkClick r:id="rId5"/>
              </a:rPr>
              <a:t>http://www.saber.ula.ve/bitstream/123456789/23994/1/maria_begona.pdf</a:t>
            </a:r>
            <a:endParaRPr lang="es-CO" sz="1400" dirty="0"/>
          </a:p>
          <a:p>
            <a:pPr marL="50800" indent="0">
              <a:buNone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0379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52467" y="5891080"/>
            <a:ext cx="2328083" cy="594337"/>
          </a:xfrm>
          <a:prstGeom prst="rect">
            <a:avLst/>
          </a:prstGeom>
          <a:noFill/>
          <a:ln w="9525" cap="flat" cmpd="sng">
            <a:solidFill>
              <a:srgbClr val="FEA828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2400" dirty="0"/>
          </a:p>
        </p:txBody>
      </p:sp>
      <p:sp>
        <p:nvSpPr>
          <p:cNvPr id="50" name="Google Shape;50;p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lobo: línea doblada doble con borde y barra de énfasis 3">
            <a:extLst>
              <a:ext uri="{FF2B5EF4-FFF2-40B4-BE49-F238E27FC236}">
                <a16:creationId xmlns:a16="http://schemas.microsoft.com/office/drawing/2014/main" xmlns="" id="{77E8FECC-49D4-4A21-90EB-3407DB5AEF29}"/>
              </a:ext>
            </a:extLst>
          </p:cNvPr>
          <p:cNvSpPr/>
          <p:nvPr/>
        </p:nvSpPr>
        <p:spPr>
          <a:xfrm>
            <a:off x="2895225" y="4418117"/>
            <a:ext cx="5477764" cy="83968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7659"/>
              <a:gd name="adj8" fmla="val -11603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badi" panose="020B0604020104020204" pitchFamily="34" charset="0"/>
              </a:rPr>
              <a:t>VINCULACIÓN DE LA FAMILIA CON EL ENTORNO </a:t>
            </a:r>
          </a:p>
          <a:p>
            <a:pPr algn="ctr"/>
            <a:r>
              <a:rPr lang="es-CO" sz="2000" b="1" dirty="0">
                <a:latin typeface="Abadi" panose="020B0604020104020204" pitchFamily="34" charset="0"/>
              </a:rPr>
              <a:t>   ESCOLAR MEDIANTE LA VIRTUALIDAD.</a:t>
            </a:r>
            <a:endParaRPr lang="en-US" sz="1800" b="1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3F716EFE-745B-4738-9884-DE14BD7EE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757303"/>
              </p:ext>
            </p:extLst>
          </p:nvPr>
        </p:nvGraphicFramePr>
        <p:xfrm>
          <a:off x="819151" y="1176338"/>
          <a:ext cx="7886700" cy="450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28650" y="115887"/>
            <a:ext cx="7886700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PROBLEMA 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C110EC8-B3FD-425A-8EF6-49DF7B67F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616024"/>
              </p:ext>
            </p:extLst>
          </p:nvPr>
        </p:nvGraphicFramePr>
        <p:xfrm>
          <a:off x="1228894" y="1434982"/>
          <a:ext cx="7084671" cy="42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5" descr="Preguntas">
            <a:extLst>
              <a:ext uri="{FF2B5EF4-FFF2-40B4-BE49-F238E27FC236}">
                <a16:creationId xmlns:a16="http://schemas.microsoft.com/office/drawing/2014/main" xmlns="" id="{EE2DDFA3-4410-4595-8B63-8F19F81AB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00452" y="4837223"/>
            <a:ext cx="1826226" cy="1660414"/>
          </a:xfrm>
          <a:prstGeom prst="rect">
            <a:avLst/>
          </a:prstGeom>
        </p:spPr>
      </p:pic>
      <p:pic>
        <p:nvPicPr>
          <p:cNvPr id="8" name="Gráfico 7" descr="Preguntas RTL">
            <a:extLst>
              <a:ext uri="{FF2B5EF4-FFF2-40B4-BE49-F238E27FC236}">
                <a16:creationId xmlns:a16="http://schemas.microsoft.com/office/drawing/2014/main" xmlns="" id="{E8C9652F-B6D8-4BC7-B467-F916EFA04A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1664" y="1100137"/>
            <a:ext cx="1579090" cy="157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104A62-232D-4701-8367-86E11698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7794" y="3107149"/>
            <a:ext cx="5483231" cy="32528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B578B8-F285-4191-A29A-55287217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 PROBLÉMICA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78162B-AD28-4939-823E-4867B6ABC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675" y="921687"/>
            <a:ext cx="7886700" cy="5014625"/>
          </a:xfrm>
        </p:spPr>
        <p:txBody>
          <a:bodyPr/>
          <a:lstStyle/>
          <a:p>
            <a:pPr marL="50800" indent="0">
              <a:buNone/>
            </a:pPr>
            <a:endParaRPr lang="es-CO" dirty="0"/>
          </a:p>
          <a:p>
            <a:pPr marL="50800" indent="0">
              <a:buNone/>
            </a:pPr>
            <a:endParaRPr lang="es-CO" dirty="0"/>
          </a:p>
          <a:p>
            <a:endParaRPr lang="en-US" dirty="0"/>
          </a:p>
        </p:txBody>
      </p:sp>
      <p:sp>
        <p:nvSpPr>
          <p:cNvPr id="7" name="Bocadillo nube: nube 6">
            <a:extLst>
              <a:ext uri="{FF2B5EF4-FFF2-40B4-BE49-F238E27FC236}">
                <a16:creationId xmlns:a16="http://schemas.microsoft.com/office/drawing/2014/main" xmlns="" id="{59F1901F-E6CA-41D1-B629-8BF00FDF24FF}"/>
              </a:ext>
            </a:extLst>
          </p:cNvPr>
          <p:cNvSpPr/>
          <p:nvPr/>
        </p:nvSpPr>
        <p:spPr>
          <a:xfrm>
            <a:off x="3854456" y="1267113"/>
            <a:ext cx="5029200" cy="2952462"/>
          </a:xfrm>
          <a:prstGeom prst="cloudCallout">
            <a:avLst>
              <a:gd name="adj1" fmla="val -56818"/>
              <a:gd name="adj2" fmla="val 53903"/>
            </a:avLst>
          </a:prstGeom>
          <a:ln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D37920A-EB6D-4BA1-861F-1FDB3A6C92CE}"/>
              </a:ext>
            </a:extLst>
          </p:cNvPr>
          <p:cNvSpPr/>
          <p:nvPr/>
        </p:nvSpPr>
        <p:spPr>
          <a:xfrm>
            <a:off x="4492631" y="1852280"/>
            <a:ext cx="3752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800" dirty="0"/>
              <a:t>¿De qué manera se facilitan las relaciones y vinculación de la familia con los centros de educación infantil por medio de un entorno virtual?</a:t>
            </a:r>
            <a:endParaRPr lang="en-US" sz="1800" dirty="0"/>
          </a:p>
        </p:txBody>
      </p:sp>
      <p:pic>
        <p:nvPicPr>
          <p:cNvPr id="15" name="Gráfico 14" descr="Signo de interrogación">
            <a:extLst>
              <a:ext uri="{FF2B5EF4-FFF2-40B4-BE49-F238E27FC236}">
                <a16:creationId xmlns:a16="http://schemas.microsoft.com/office/drawing/2014/main" xmlns="" id="{562F1610-2042-41BB-BD73-2E097A9AA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320" y="3791532"/>
            <a:ext cx="453090" cy="453090"/>
          </a:xfrm>
          <a:prstGeom prst="rect">
            <a:avLst/>
          </a:prstGeom>
        </p:spPr>
      </p:pic>
      <p:pic>
        <p:nvPicPr>
          <p:cNvPr id="17" name="Gráfico 16" descr="Signo de interrogación RTL">
            <a:extLst>
              <a:ext uri="{FF2B5EF4-FFF2-40B4-BE49-F238E27FC236}">
                <a16:creationId xmlns:a16="http://schemas.microsoft.com/office/drawing/2014/main" xmlns="" id="{CC2A8A01-9614-483E-916F-066C3D183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8240" y="3791532"/>
            <a:ext cx="504076" cy="50407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BEDC136-5ED5-4EDC-895A-3D1AC9AE4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9521" y="3422775"/>
            <a:ext cx="451143" cy="45114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57EA27BA-B8BF-4DA4-927D-9B64C480C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757001" y="4295608"/>
            <a:ext cx="451143" cy="451143"/>
          </a:xfrm>
          <a:prstGeom prst="rect">
            <a:avLst/>
          </a:prstGeom>
        </p:spPr>
      </p:pic>
      <p:pic>
        <p:nvPicPr>
          <p:cNvPr id="25" name="Gráfico 24" descr="Signo de interrogación RTL">
            <a:extLst>
              <a:ext uri="{FF2B5EF4-FFF2-40B4-BE49-F238E27FC236}">
                <a16:creationId xmlns:a16="http://schemas.microsoft.com/office/drawing/2014/main" xmlns="" id="{1DC8B7D6-0373-43B0-A54B-622FD149D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7001" y="3648346"/>
            <a:ext cx="765691" cy="59935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1B6FB9C-93D5-48B1-B4F0-C3CD43F4B5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9925">
            <a:off x="3339648" y="4418937"/>
            <a:ext cx="597419" cy="51178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19F5E19-0486-46BA-9C5A-2BF8A06D83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1882" y="3801928"/>
            <a:ext cx="451143" cy="45114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12494232-0471-4AF8-BF71-29A08B140E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6227" y="3107149"/>
            <a:ext cx="451143" cy="44491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2F9FA082-A44A-4346-9DD4-1E82F932B1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1707" y="3191830"/>
            <a:ext cx="548300" cy="45114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DB5023FA-FD81-48F9-B1FD-21E242C28B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4233" y="3326495"/>
            <a:ext cx="451143" cy="45114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3404FFD-971F-4596-9E93-6151AED010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4345" y="3499905"/>
            <a:ext cx="451143" cy="45114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911BE808-135C-49C9-B0FC-7E5858D61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1209" y="3224916"/>
            <a:ext cx="418057" cy="4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209081C-3DD0-4D7C-887E-3B7CE11C9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460874"/>
              </p:ext>
            </p:extLst>
          </p:nvPr>
        </p:nvGraphicFramePr>
        <p:xfrm>
          <a:off x="4648946" y="1140939"/>
          <a:ext cx="4456970" cy="635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11137"/>
            <a:ext cx="7886700" cy="984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1" dirty="0"/>
              <a:t>JUSTIFICACIÓN</a:t>
            </a:r>
            <a:endParaRPr b="1" dirty="0"/>
          </a:p>
        </p:txBody>
      </p:sp>
      <p:sp>
        <p:nvSpPr>
          <p:cNvPr id="70" name="Google Shape;70;p11"/>
          <p:cNvSpPr txBox="1"/>
          <p:nvPr/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490958" y="2937903"/>
            <a:ext cx="4020296" cy="20183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800"/>
            </a:pPr>
            <a:r>
              <a:rPr lang="es-CO" dirty="0"/>
              <a:t>Este PAT-C se justifica a partir de la necesidad de fortalecer conceptualmente a los estudiantes y docentes que trabajan con infancia en torno a la temática de familia y como ésta se vincula a los procesos educativos de los niños y las niñas,</a:t>
            </a:r>
          </a:p>
          <a:p>
            <a:pPr lvl="0" algn="just">
              <a:buClr>
                <a:schemeClr val="dk1"/>
              </a:buClr>
              <a:buSzPts val="1800"/>
            </a:pPr>
            <a:r>
              <a:rPr lang="es-CO" dirty="0"/>
              <a:t>de esta manera damos cumplimiento a nuestro núcleo problémico en cuanto a la negociación de saberes de las maestras en formación y las maestras cooperantes.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1688791-B7F8-4B64-BA1B-5401DE0DAEC8}"/>
              </a:ext>
            </a:extLst>
          </p:cNvPr>
          <p:cNvSpPr/>
          <p:nvPr/>
        </p:nvSpPr>
        <p:spPr>
          <a:xfrm>
            <a:off x="448481" y="1417185"/>
            <a:ext cx="8247037" cy="1416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“En este mundo complejo y de constante cambio que estamos viviendo hoy día, se necesita más de una buena escuela para educar a los niños. Y también se necesita más de un buen hogar. Se necesita que estas dos importantes instituciones educativas trabajen juntas”. (</a:t>
            </a:r>
            <a:r>
              <a:rPr lang="es-CO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Dorothy</a:t>
            </a:r>
            <a:r>
              <a:rPr lang="es-C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s-CO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Rich</a:t>
            </a:r>
            <a:r>
              <a:rPr lang="es-C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, Desarrollando Excelentes Hábitos de Estudio, Volumen 1, N 4, Boletín departamento de psicología. Septiembre, 2007, Pág. 2).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70;p24"/>
          <p:cNvGraphicFramePr/>
          <p:nvPr>
            <p:extLst>
              <p:ext uri="{D42A27DB-BD31-4B8C-83A1-F6EECF244321}">
                <p14:modId xmlns:p14="http://schemas.microsoft.com/office/powerpoint/2010/main" val="2217587884"/>
              </p:ext>
            </p:extLst>
          </p:nvPr>
        </p:nvGraphicFramePr>
        <p:xfrm>
          <a:off x="221675" y="638111"/>
          <a:ext cx="8761325" cy="5161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6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6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Pertinencia</a:t>
                      </a:r>
                      <a:endParaRPr sz="1800" b="1"/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aseline="0" dirty="0"/>
                        <a:t>Los </a:t>
                      </a:r>
                      <a:r>
                        <a:rPr lang="en-US" sz="1300" baseline="0" dirty="0" err="1"/>
                        <a:t>Entorno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baseline="0" dirty="0" err="1"/>
                        <a:t>Virtuales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aseline="0" dirty="0" err="1"/>
                        <a:t>tienen</a:t>
                      </a:r>
                      <a:r>
                        <a:rPr lang="en-US" sz="1300" baseline="0" dirty="0"/>
                        <a:t> co</a:t>
                      </a:r>
                      <a:r>
                        <a:rPr lang="es-E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</a:t>
                      </a: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propósito definir y caracterizar los procesos de comunicación e interacción desarrollados en contexto</a:t>
                      </a:r>
                      <a:r>
                        <a:rPr lang="en-US" sz="1300" baseline="0" dirty="0"/>
                        <a:t> </a:t>
                      </a: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 primordial propiciar la construcción de aprendizajes colaborativos en el proceso enseñanza-aprendizaje, que generen ambientes cuya característica principal sea la cercanía y cohesión del grupo familiar; a partir del diseño de las interacciones.</a:t>
                      </a:r>
                      <a:endParaRPr sz="1300" dirty="0"/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Aportes</a:t>
                      </a:r>
                      <a:endParaRPr sz="18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Gestionar y almacenar información de las familias, con el fin de disponer de herramientas y recursos como ayuda o apoyo a la formación de los niños.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Impacto</a:t>
                      </a:r>
                      <a:endParaRPr sz="1800" b="1" dirty="0"/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Flexibilidad y la usabilidad en la integración de los miembros de la familia con la Escuela, utilizando los elementos tecnológicos, a través de un sistema de administración de aprendizaje.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Resultados esperados</a:t>
                      </a:r>
                      <a:endParaRPr sz="18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Este PAT, </a:t>
                      </a: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nos va permitir </a:t>
                      </a:r>
                      <a:r>
                        <a:rPr lang="es-E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propiciar espacios virtuales encaminados a fortalecer los valores y la importancia de la familia en la formación de los estudiantes.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4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40387" y="3894777"/>
            <a:ext cx="8341022" cy="4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OBJETIVO GENERAL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827A3CB-F3B2-498A-88E4-25426183D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843" y="4769708"/>
            <a:ext cx="6394897" cy="1602518"/>
          </a:xfrm>
        </p:spPr>
        <p:txBody>
          <a:bodyPr/>
          <a:lstStyle/>
          <a:p>
            <a:pPr marL="571500" indent="-342900" algn="just">
              <a:buFont typeface="Wingdings" panose="05000000000000000000" pitchFamily="2" charset="2"/>
              <a:buChar char="Ø"/>
            </a:pPr>
            <a:r>
              <a:rPr lang="es-CO" dirty="0"/>
              <a:t> Diseñar un aplicativo y/o entorno virtual, que permita conocer la estructura y relaciones familiares que facilite la vinculación a los centros de educación infantil.</a:t>
            </a:r>
          </a:p>
          <a:p>
            <a:endParaRPr lang="en-US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Modelo 3D 3" descr="Tiro al Blanco">
                <a:extLst>
                  <a:ext uri="{FF2B5EF4-FFF2-40B4-BE49-F238E27FC236}">
                    <a16:creationId xmlns:a16="http://schemas.microsoft.com/office/drawing/2014/main" id="{0E2660F5-74A6-4EA8-A654-E08F8BEBF8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336989"/>
                  </p:ext>
                </p:extLst>
              </p:nvPr>
            </p:nvGraphicFramePr>
            <p:xfrm>
              <a:off x="6839108" y="4289343"/>
              <a:ext cx="1995490" cy="190299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95490" cy="1902996"/>
                    </a:xfrm>
                    <a:prstGeom prst="rect">
                      <a:avLst/>
                    </a:prstGeom>
                  </am3d:spPr>
                  <am3d:camera>
                    <am3d:pos x="0" y="0" z="6029646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2309" d="1000000"/>
                    <am3d:preTrans dx="-1" dy="-10762396" dz="-4674376"/>
                    <am3d:scale>
                      <am3d:sx n="1000000" d="1000000"/>
                      <am3d:sy n="1000000" d="1000000"/>
                      <am3d:sz n="1000000" d="1000000"/>
                    </am3d:scale>
                    <am3d:rot ax="654766" ay="-1768114" az="-32508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0639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Tiro al Blanco">
                <a:extLst>
                  <a:ext uri="{FF2B5EF4-FFF2-40B4-BE49-F238E27FC236}">
                    <a16:creationId xmlns:a16="http://schemas.microsoft.com/office/drawing/2014/main" xmlns="" id="{0E2660F5-74A6-4EA8-A654-E08F8BEBF8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9108" y="4289343"/>
                <a:ext cx="1995490" cy="19029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28650" y="115887"/>
            <a:ext cx="7886700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 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84000" y="1672231"/>
            <a:ext cx="4188000" cy="5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373562" y="6372225"/>
            <a:ext cx="374808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172450" y="6359525"/>
            <a:ext cx="9636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8DE189CA-AA3D-4613-9A57-674BEEC76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511829"/>
              </p:ext>
            </p:extLst>
          </p:nvPr>
        </p:nvGraphicFramePr>
        <p:xfrm>
          <a:off x="1183341" y="1506024"/>
          <a:ext cx="7153835" cy="275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15C1049-2F4D-4CA3-A354-BA97733D36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479"/>
          <a:stretch/>
        </p:blipFill>
        <p:spPr>
          <a:xfrm>
            <a:off x="2814078" y="3862583"/>
            <a:ext cx="4084165" cy="234343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3_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1103</Words>
  <Application>Microsoft Office PowerPoint</Application>
  <PresentationFormat>Presentación en pantalla (4:3)</PresentationFormat>
  <Paragraphs>92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Abadi</vt:lpstr>
      <vt:lpstr>Times New Roman</vt:lpstr>
      <vt:lpstr>Arial</vt:lpstr>
      <vt:lpstr>Bebas Neue</vt:lpstr>
      <vt:lpstr>Wingdings</vt:lpstr>
      <vt:lpstr>Arial Black</vt:lpstr>
      <vt:lpstr>Calibri</vt:lpstr>
      <vt:lpstr>3_Patrón de Diapositivas - CURN Institucional 2</vt:lpstr>
      <vt:lpstr>5_Patrón de Diapositivas - CURN Institucional 2</vt:lpstr>
      <vt:lpstr>4_Patrón de Diapositivas - CURN Institucional 2</vt:lpstr>
      <vt:lpstr> PAT COLECTIVO VI   </vt:lpstr>
      <vt:lpstr>TÍTULO</vt:lpstr>
      <vt:lpstr>Presentación de PowerPoint</vt:lpstr>
      <vt:lpstr>DESCRIPCIÓN DEL PROBLEMA </vt:lpstr>
      <vt:lpstr>PREGUNTA PROBLÉMICA </vt:lpstr>
      <vt:lpstr>JUSTIFICACIÓN</vt:lpstr>
      <vt:lpstr>Presentación de PowerPoint</vt:lpstr>
      <vt:lpstr> OBJETIVO GENERAL </vt:lpstr>
      <vt:lpstr>OBJETIVOS ESPECÍFICOS </vt:lpstr>
      <vt:lpstr>  ANTECEDENTES</vt:lpstr>
      <vt:lpstr>AURA CONCEPTUAL</vt:lpstr>
      <vt:lpstr>DISEÑO METODOLÓGICO</vt:lpstr>
      <vt:lpstr>Presentación de PowerPoint</vt:lpstr>
      <vt:lpstr>RESULTADOS </vt:lpstr>
      <vt:lpstr>BIBLIOGRAFÍA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DE INVESTIGACIÓN VI   NÚCLEO PROBLÉMICO DIÁLOGO - NEGOCIACIÓN DE SABERES ENTRE PARES: MAESTRO COOPERANTE Y MAESTROS EN FORMACIÓN</dc:title>
  <dc:creator>Clemencia</dc:creator>
  <cp:lastModifiedBy>Usuario</cp:lastModifiedBy>
  <cp:revision>64</cp:revision>
  <dcterms:modified xsi:type="dcterms:W3CDTF">2020-05-22T22:07:35Z</dcterms:modified>
</cp:coreProperties>
</file>