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5"/>
  </p:sldMasterIdLst>
  <p:notesMasterIdLst>
    <p:notesMasterId r:id="rId49"/>
  </p:notesMasterIdLst>
  <p:handoutMasterIdLst>
    <p:handoutMasterId r:id="rId50"/>
  </p:handoutMasterIdLst>
  <p:sldIdLst>
    <p:sldId id="256" r:id="rId6"/>
    <p:sldId id="257" r:id="rId7"/>
    <p:sldId id="273" r:id="rId8"/>
    <p:sldId id="297" r:id="rId9"/>
    <p:sldId id="298" r:id="rId10"/>
    <p:sldId id="263" r:id="rId11"/>
    <p:sldId id="275" r:id="rId12"/>
    <p:sldId id="278" r:id="rId13"/>
    <p:sldId id="265" r:id="rId14"/>
    <p:sldId id="279" r:id="rId15"/>
    <p:sldId id="267" r:id="rId16"/>
    <p:sldId id="280" r:id="rId17"/>
    <p:sldId id="269" r:id="rId18"/>
    <p:sldId id="299" r:id="rId19"/>
    <p:sldId id="270" r:id="rId20"/>
    <p:sldId id="300" r:id="rId21"/>
    <p:sldId id="301" r:id="rId22"/>
    <p:sldId id="302" r:id="rId23"/>
    <p:sldId id="303" r:id="rId24"/>
    <p:sldId id="308" r:id="rId25"/>
    <p:sldId id="310" r:id="rId26"/>
    <p:sldId id="306" r:id="rId27"/>
    <p:sldId id="314" r:id="rId28"/>
    <p:sldId id="313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11" r:id="rId41"/>
    <p:sldId id="312" r:id="rId42"/>
    <p:sldId id="326" r:id="rId43"/>
    <p:sldId id="327" r:id="rId44"/>
    <p:sldId id="304" r:id="rId45"/>
    <p:sldId id="305" r:id="rId46"/>
    <p:sldId id="307" r:id="rId47"/>
    <p:sldId id="272" r:id="rId48"/>
  </p:sldIdLst>
  <p:sldSz cx="9144000" cy="6858000" type="screen4x3"/>
  <p:notesSz cx="6950075" cy="9236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ir Cardona" initials="YC" lastIdx="16" clrIdx="0"/>
  <p:cmAuthor id="2" name="Patricia De Moya" initials="PDM" lastIdx="1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41D"/>
    <a:srgbClr val="FEA828"/>
    <a:srgbClr val="F68712"/>
    <a:srgbClr val="444041"/>
    <a:srgbClr val="C0504D"/>
    <a:srgbClr val="F19700"/>
    <a:srgbClr val="DB9600"/>
    <a:srgbClr val="8064A2"/>
    <a:srgbClr val="4B7CB8"/>
    <a:srgbClr val="00B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65" autoAdjust="0"/>
    <p:restoredTop sz="94664" autoAdjust="0"/>
  </p:normalViewPr>
  <p:slideViewPr>
    <p:cSldViewPr>
      <p:cViewPr varScale="1">
        <p:scale>
          <a:sx n="70" d="100"/>
          <a:sy n="70" d="100"/>
        </p:scale>
        <p:origin x="164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52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10B4B2-DF3B-4C1B-A4AA-16B0FBFF747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9461FE30-2E59-4074-856B-F7673E26F961}">
      <dgm:prSet phldrT="[Texto]"/>
      <dgm:spPr/>
      <dgm:t>
        <a:bodyPr/>
        <a:lstStyle/>
        <a:p>
          <a:r>
            <a:rPr lang="es-CO" dirty="0"/>
            <a:t>JUSTIFICACIÓN</a:t>
          </a:r>
        </a:p>
      </dgm:t>
    </dgm:pt>
    <dgm:pt modelId="{C794D668-5A01-4759-96C6-D0C54EAD02A3}" type="parTrans" cxnId="{94929610-9890-4199-AAFE-FB95AAB6CBC5}">
      <dgm:prSet/>
      <dgm:spPr/>
      <dgm:t>
        <a:bodyPr/>
        <a:lstStyle/>
        <a:p>
          <a:endParaRPr lang="es-CO"/>
        </a:p>
      </dgm:t>
    </dgm:pt>
    <dgm:pt modelId="{003542F6-C54E-41B5-AA09-92AF88241823}" type="sibTrans" cxnId="{94929610-9890-4199-AAFE-FB95AAB6CBC5}">
      <dgm:prSet/>
      <dgm:spPr/>
      <dgm:t>
        <a:bodyPr/>
        <a:lstStyle/>
        <a:p>
          <a:endParaRPr lang="es-CO"/>
        </a:p>
      </dgm:t>
    </dgm:pt>
    <dgm:pt modelId="{F4E449B3-7221-48A2-B72A-F985E3C02287}">
      <dgm:prSet phldrT="[Texto]" custT="1"/>
      <dgm:spPr/>
      <dgm:t>
        <a:bodyPr/>
        <a:lstStyle/>
        <a:p>
          <a:pPr algn="ctr"/>
          <a:r>
            <a:rPr lang="es-CO" sz="2400" b="1" dirty="0"/>
            <a:t>RELEVANTE</a:t>
          </a:r>
        </a:p>
      </dgm:t>
    </dgm:pt>
    <dgm:pt modelId="{B237F00B-E5CD-42B1-A04F-54A57A99E3D7}" type="parTrans" cxnId="{76D53263-DA0D-4F5D-9510-07132FD73DC0}">
      <dgm:prSet/>
      <dgm:spPr/>
      <dgm:t>
        <a:bodyPr/>
        <a:lstStyle/>
        <a:p>
          <a:endParaRPr lang="es-CO"/>
        </a:p>
      </dgm:t>
    </dgm:pt>
    <dgm:pt modelId="{6FFE0025-093E-44D5-8147-5B22C9DAE72C}" type="sibTrans" cxnId="{76D53263-DA0D-4F5D-9510-07132FD73DC0}">
      <dgm:prSet/>
      <dgm:spPr/>
      <dgm:t>
        <a:bodyPr/>
        <a:lstStyle/>
        <a:p>
          <a:endParaRPr lang="es-CO"/>
        </a:p>
      </dgm:t>
    </dgm:pt>
    <dgm:pt modelId="{97FAF042-2F2A-4FF7-8DE4-0933BA155CCF}">
      <dgm:prSet phldrT="[Texto]" custT="1"/>
      <dgm:spPr/>
      <dgm:t>
        <a:bodyPr/>
        <a:lstStyle/>
        <a:p>
          <a:pPr algn="ctr"/>
          <a:r>
            <a:rPr lang="es-CO" sz="2200" b="1" dirty="0"/>
            <a:t>     APORTES</a:t>
          </a:r>
        </a:p>
      </dgm:t>
    </dgm:pt>
    <dgm:pt modelId="{3EF626DA-1ED8-40D4-999B-D7FDF859214E}" type="parTrans" cxnId="{2700A1FF-FB29-46DC-AFCF-5B01169DD823}">
      <dgm:prSet/>
      <dgm:spPr/>
      <dgm:t>
        <a:bodyPr/>
        <a:lstStyle/>
        <a:p>
          <a:endParaRPr lang="es-CO"/>
        </a:p>
      </dgm:t>
    </dgm:pt>
    <dgm:pt modelId="{CA298CDC-7750-4877-8D8C-021C231EDAB7}" type="sibTrans" cxnId="{2700A1FF-FB29-46DC-AFCF-5B01169DD823}">
      <dgm:prSet/>
      <dgm:spPr/>
      <dgm:t>
        <a:bodyPr/>
        <a:lstStyle/>
        <a:p>
          <a:endParaRPr lang="es-CO"/>
        </a:p>
      </dgm:t>
    </dgm:pt>
    <dgm:pt modelId="{998953E4-EBD0-4E75-BA9D-9792D1A99F74}">
      <dgm:prSet/>
      <dgm:spPr/>
      <dgm:t>
        <a:bodyPr/>
        <a:lstStyle/>
        <a:p>
          <a:r>
            <a:rPr lang="es-CO" b="1" dirty="0"/>
            <a:t>IMPACTO SOCIAL</a:t>
          </a:r>
        </a:p>
      </dgm:t>
    </dgm:pt>
    <dgm:pt modelId="{D79A22AC-2687-4A3B-8973-F65415EE3849}" type="parTrans" cxnId="{C5722179-D16B-4F97-A532-A817E39F450B}">
      <dgm:prSet/>
      <dgm:spPr/>
      <dgm:t>
        <a:bodyPr/>
        <a:lstStyle/>
        <a:p>
          <a:endParaRPr lang="es-CO"/>
        </a:p>
      </dgm:t>
    </dgm:pt>
    <dgm:pt modelId="{ADA65D6A-F01E-4D29-81C7-60C0EC247F2D}" type="sibTrans" cxnId="{C5722179-D16B-4F97-A532-A817E39F450B}">
      <dgm:prSet/>
      <dgm:spPr/>
      <dgm:t>
        <a:bodyPr/>
        <a:lstStyle/>
        <a:p>
          <a:endParaRPr lang="es-CO"/>
        </a:p>
      </dgm:t>
    </dgm:pt>
    <dgm:pt modelId="{6ED28CF4-7869-4FA9-B691-88FB96C178D7}">
      <dgm:prSet/>
      <dgm:spPr/>
      <dgm:t>
        <a:bodyPr/>
        <a:lstStyle/>
        <a:p>
          <a:r>
            <a:rPr lang="es-CO" b="1" dirty="0"/>
            <a:t>RESULTADOS ESPERADOS </a:t>
          </a:r>
        </a:p>
      </dgm:t>
    </dgm:pt>
    <dgm:pt modelId="{8857A97F-4BDB-4A39-AA3E-3820BBACB776}" type="parTrans" cxnId="{D1B2EA05-BE5E-47EF-8BD2-D8F95868411C}">
      <dgm:prSet/>
      <dgm:spPr/>
      <dgm:t>
        <a:bodyPr/>
        <a:lstStyle/>
        <a:p>
          <a:endParaRPr lang="es-CO"/>
        </a:p>
      </dgm:t>
    </dgm:pt>
    <dgm:pt modelId="{8990B3AF-3F73-4C26-AE6D-F592125FE841}" type="sibTrans" cxnId="{D1B2EA05-BE5E-47EF-8BD2-D8F95868411C}">
      <dgm:prSet/>
      <dgm:spPr/>
      <dgm:t>
        <a:bodyPr/>
        <a:lstStyle/>
        <a:p>
          <a:endParaRPr lang="es-CO"/>
        </a:p>
      </dgm:t>
    </dgm:pt>
    <dgm:pt modelId="{6D41630C-A632-401F-B633-A59B4A7A2564}" type="pres">
      <dgm:prSet presAssocID="{3D10B4B2-DF3B-4C1B-A4AA-16B0FBFF747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6CE77970-E093-420D-8FB7-5AB3168EA8E9}" type="pres">
      <dgm:prSet presAssocID="{9461FE30-2E59-4074-856B-F7673E26F961}" presName="root1" presStyleCnt="0"/>
      <dgm:spPr/>
    </dgm:pt>
    <dgm:pt modelId="{3BEFEA81-6179-45AC-B8BE-03A637011053}" type="pres">
      <dgm:prSet presAssocID="{9461FE30-2E59-4074-856B-F7673E26F961}" presName="LevelOneTextNode" presStyleLbl="node0" presStyleIdx="0" presStyleCnt="1" custLinFactX="-62127" custLinFactNeighborX="-100000" custLinFactNeighborY="-2817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456C5BE8-9FE4-459A-8480-40F94F50432E}" type="pres">
      <dgm:prSet presAssocID="{9461FE30-2E59-4074-856B-F7673E26F961}" presName="level2hierChild" presStyleCnt="0"/>
      <dgm:spPr/>
    </dgm:pt>
    <dgm:pt modelId="{DB7F5F6F-ED00-4932-AFA4-5752881CD901}" type="pres">
      <dgm:prSet presAssocID="{B237F00B-E5CD-42B1-A04F-54A57A99E3D7}" presName="conn2-1" presStyleLbl="parChTrans1D2" presStyleIdx="0" presStyleCnt="4"/>
      <dgm:spPr/>
      <dgm:t>
        <a:bodyPr/>
        <a:lstStyle/>
        <a:p>
          <a:endParaRPr lang="es-CO"/>
        </a:p>
      </dgm:t>
    </dgm:pt>
    <dgm:pt modelId="{15788260-C505-456D-A640-FD84D1AE8D91}" type="pres">
      <dgm:prSet presAssocID="{B237F00B-E5CD-42B1-A04F-54A57A99E3D7}" presName="connTx" presStyleLbl="parChTrans1D2" presStyleIdx="0" presStyleCnt="4"/>
      <dgm:spPr/>
      <dgm:t>
        <a:bodyPr/>
        <a:lstStyle/>
        <a:p>
          <a:endParaRPr lang="es-CO"/>
        </a:p>
      </dgm:t>
    </dgm:pt>
    <dgm:pt modelId="{6CD8984C-A6E7-474B-A7B8-99DAD728D2C6}" type="pres">
      <dgm:prSet presAssocID="{F4E449B3-7221-48A2-B72A-F985E3C02287}" presName="root2" presStyleCnt="0"/>
      <dgm:spPr/>
    </dgm:pt>
    <dgm:pt modelId="{9B343393-153A-4EAD-A1DC-D29D5C65158D}" type="pres">
      <dgm:prSet presAssocID="{F4E449B3-7221-48A2-B72A-F985E3C02287}" presName="LevelTwoTextNode" presStyleLbl="node2" presStyleIdx="0" presStyleCnt="4" custScaleX="62722" custScaleY="62787" custLinFactNeighborX="-64617" custLinFactNeighborY="-6017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A6AA730C-ECCB-443E-AA9A-BA8FEBFCBFD2}" type="pres">
      <dgm:prSet presAssocID="{F4E449B3-7221-48A2-B72A-F985E3C02287}" presName="level3hierChild" presStyleCnt="0"/>
      <dgm:spPr/>
    </dgm:pt>
    <dgm:pt modelId="{0D9487BE-AB48-4386-AE23-E2687700E905}" type="pres">
      <dgm:prSet presAssocID="{3EF626DA-1ED8-40D4-999B-D7FDF859214E}" presName="conn2-1" presStyleLbl="parChTrans1D2" presStyleIdx="1" presStyleCnt="4"/>
      <dgm:spPr/>
      <dgm:t>
        <a:bodyPr/>
        <a:lstStyle/>
        <a:p>
          <a:endParaRPr lang="es-CO"/>
        </a:p>
      </dgm:t>
    </dgm:pt>
    <dgm:pt modelId="{C56C3723-50C3-48A9-883B-DC870195A948}" type="pres">
      <dgm:prSet presAssocID="{3EF626DA-1ED8-40D4-999B-D7FDF859214E}" presName="connTx" presStyleLbl="parChTrans1D2" presStyleIdx="1" presStyleCnt="4"/>
      <dgm:spPr/>
      <dgm:t>
        <a:bodyPr/>
        <a:lstStyle/>
        <a:p>
          <a:endParaRPr lang="es-CO"/>
        </a:p>
      </dgm:t>
    </dgm:pt>
    <dgm:pt modelId="{487EE956-DF1D-4B21-B67A-397778FCC451}" type="pres">
      <dgm:prSet presAssocID="{97FAF042-2F2A-4FF7-8DE4-0933BA155CCF}" presName="root2" presStyleCnt="0"/>
      <dgm:spPr/>
    </dgm:pt>
    <dgm:pt modelId="{0DFDDB73-1BA7-465B-AC4E-17A3E90BA909}" type="pres">
      <dgm:prSet presAssocID="{97FAF042-2F2A-4FF7-8DE4-0933BA155CCF}" presName="LevelTwoTextNode" presStyleLbl="node2" presStyleIdx="1" presStyleCnt="4" custScaleX="57221" custScaleY="55039" custLinFactNeighborX="-62600" custLinFactNeighborY="12950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F00A4FC-1051-4351-8386-77B725BB0DC8}" type="pres">
      <dgm:prSet presAssocID="{97FAF042-2F2A-4FF7-8DE4-0933BA155CCF}" presName="level3hierChild" presStyleCnt="0"/>
      <dgm:spPr/>
    </dgm:pt>
    <dgm:pt modelId="{3AE8E2A4-F2DE-4C9F-A573-A17927A3DE9D}" type="pres">
      <dgm:prSet presAssocID="{D79A22AC-2687-4A3B-8973-F65415EE3849}" presName="conn2-1" presStyleLbl="parChTrans1D2" presStyleIdx="2" presStyleCnt="4"/>
      <dgm:spPr/>
      <dgm:t>
        <a:bodyPr/>
        <a:lstStyle/>
        <a:p>
          <a:endParaRPr lang="es-CO"/>
        </a:p>
      </dgm:t>
    </dgm:pt>
    <dgm:pt modelId="{A0732660-71F5-4383-82FC-157CCF43BDF0}" type="pres">
      <dgm:prSet presAssocID="{D79A22AC-2687-4A3B-8973-F65415EE3849}" presName="connTx" presStyleLbl="parChTrans1D2" presStyleIdx="2" presStyleCnt="4"/>
      <dgm:spPr/>
      <dgm:t>
        <a:bodyPr/>
        <a:lstStyle/>
        <a:p>
          <a:endParaRPr lang="es-CO"/>
        </a:p>
      </dgm:t>
    </dgm:pt>
    <dgm:pt modelId="{73A09D96-0DC5-4763-BD89-DBDF61D2247A}" type="pres">
      <dgm:prSet presAssocID="{998953E4-EBD0-4E75-BA9D-9792D1A99F74}" presName="root2" presStyleCnt="0"/>
      <dgm:spPr/>
    </dgm:pt>
    <dgm:pt modelId="{40A3E6E3-CF08-4F93-AE19-609BF1AA1585}" type="pres">
      <dgm:prSet presAssocID="{998953E4-EBD0-4E75-BA9D-9792D1A99F74}" presName="LevelTwoTextNode" presStyleLbl="node2" presStyleIdx="2" presStyleCnt="4" custScaleX="60702" custScaleY="62960" custLinFactNeighborX="-62773" custLinFactNeighborY="8916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FA5FC875-BEF9-496E-B8D3-0DBF0796B4B8}" type="pres">
      <dgm:prSet presAssocID="{998953E4-EBD0-4E75-BA9D-9792D1A99F74}" presName="level3hierChild" presStyleCnt="0"/>
      <dgm:spPr/>
    </dgm:pt>
    <dgm:pt modelId="{F4F99328-CC29-434E-9C36-629AB08DAA41}" type="pres">
      <dgm:prSet presAssocID="{8857A97F-4BDB-4A39-AA3E-3820BBACB776}" presName="conn2-1" presStyleLbl="parChTrans1D2" presStyleIdx="3" presStyleCnt="4"/>
      <dgm:spPr/>
      <dgm:t>
        <a:bodyPr/>
        <a:lstStyle/>
        <a:p>
          <a:endParaRPr lang="es-CO"/>
        </a:p>
      </dgm:t>
    </dgm:pt>
    <dgm:pt modelId="{53BC5A7E-48BB-4857-A02F-0500E2C1BFDD}" type="pres">
      <dgm:prSet presAssocID="{8857A97F-4BDB-4A39-AA3E-3820BBACB776}" presName="connTx" presStyleLbl="parChTrans1D2" presStyleIdx="3" presStyleCnt="4"/>
      <dgm:spPr/>
      <dgm:t>
        <a:bodyPr/>
        <a:lstStyle/>
        <a:p>
          <a:endParaRPr lang="es-CO"/>
        </a:p>
      </dgm:t>
    </dgm:pt>
    <dgm:pt modelId="{376B864D-A11B-481D-ABC9-BEFDB5EF7E4B}" type="pres">
      <dgm:prSet presAssocID="{6ED28CF4-7869-4FA9-B691-88FB96C178D7}" presName="root2" presStyleCnt="0"/>
      <dgm:spPr/>
    </dgm:pt>
    <dgm:pt modelId="{8E4202C9-A58F-4C8D-BEE5-78F0BA567C2E}" type="pres">
      <dgm:prSet presAssocID="{6ED28CF4-7869-4FA9-B691-88FB96C178D7}" presName="LevelTwoTextNode" presStyleLbl="node2" presStyleIdx="3" presStyleCnt="4" custScaleX="63661" custScaleY="72572" custLinFactNeighborX="-63533" custLinFactNeighborY="94229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4F93EBAC-1741-421B-B498-FF6C35A0C348}" type="pres">
      <dgm:prSet presAssocID="{6ED28CF4-7869-4FA9-B691-88FB96C178D7}" presName="level3hierChild" presStyleCnt="0"/>
      <dgm:spPr/>
    </dgm:pt>
  </dgm:ptLst>
  <dgm:cxnLst>
    <dgm:cxn modelId="{2FF21649-DFC8-47E4-8FCA-4F6A9CADE37F}" type="presOf" srcId="{D79A22AC-2687-4A3B-8973-F65415EE3849}" destId="{A0732660-71F5-4383-82FC-157CCF43BDF0}" srcOrd="1" destOrd="0" presId="urn:microsoft.com/office/officeart/2008/layout/HorizontalMultiLevelHierarchy"/>
    <dgm:cxn modelId="{2700A1FF-FB29-46DC-AFCF-5B01169DD823}" srcId="{9461FE30-2E59-4074-856B-F7673E26F961}" destId="{97FAF042-2F2A-4FF7-8DE4-0933BA155CCF}" srcOrd="1" destOrd="0" parTransId="{3EF626DA-1ED8-40D4-999B-D7FDF859214E}" sibTransId="{CA298CDC-7750-4877-8D8C-021C231EDAB7}"/>
    <dgm:cxn modelId="{6D24ED53-9DB2-4EFB-85F7-056BE00EBF35}" type="presOf" srcId="{3EF626DA-1ED8-40D4-999B-D7FDF859214E}" destId="{0D9487BE-AB48-4386-AE23-E2687700E905}" srcOrd="0" destOrd="0" presId="urn:microsoft.com/office/officeart/2008/layout/HorizontalMultiLevelHierarchy"/>
    <dgm:cxn modelId="{23EF13B8-0BB1-46B2-96D6-AB69E1C0039E}" type="presOf" srcId="{998953E4-EBD0-4E75-BA9D-9792D1A99F74}" destId="{40A3E6E3-CF08-4F93-AE19-609BF1AA1585}" srcOrd="0" destOrd="0" presId="urn:microsoft.com/office/officeart/2008/layout/HorizontalMultiLevelHierarchy"/>
    <dgm:cxn modelId="{723ED6C8-11FD-4891-B36D-948F345310BD}" type="presOf" srcId="{B237F00B-E5CD-42B1-A04F-54A57A99E3D7}" destId="{15788260-C505-456D-A640-FD84D1AE8D91}" srcOrd="1" destOrd="0" presId="urn:microsoft.com/office/officeart/2008/layout/HorizontalMultiLevelHierarchy"/>
    <dgm:cxn modelId="{C5722179-D16B-4F97-A532-A817E39F450B}" srcId="{9461FE30-2E59-4074-856B-F7673E26F961}" destId="{998953E4-EBD0-4E75-BA9D-9792D1A99F74}" srcOrd="2" destOrd="0" parTransId="{D79A22AC-2687-4A3B-8973-F65415EE3849}" sibTransId="{ADA65D6A-F01E-4D29-81C7-60C0EC247F2D}"/>
    <dgm:cxn modelId="{94929610-9890-4199-AAFE-FB95AAB6CBC5}" srcId="{3D10B4B2-DF3B-4C1B-A4AA-16B0FBFF7477}" destId="{9461FE30-2E59-4074-856B-F7673E26F961}" srcOrd="0" destOrd="0" parTransId="{C794D668-5A01-4759-96C6-D0C54EAD02A3}" sibTransId="{003542F6-C54E-41B5-AA09-92AF88241823}"/>
    <dgm:cxn modelId="{E8BD32A5-8B58-477E-A69B-8958FB81CCFD}" type="presOf" srcId="{3EF626DA-1ED8-40D4-999B-D7FDF859214E}" destId="{C56C3723-50C3-48A9-883B-DC870195A948}" srcOrd="1" destOrd="0" presId="urn:microsoft.com/office/officeart/2008/layout/HorizontalMultiLevelHierarchy"/>
    <dgm:cxn modelId="{A843B2DA-6C74-4E81-B7D5-6EAD43787DB8}" type="presOf" srcId="{3D10B4B2-DF3B-4C1B-A4AA-16B0FBFF7477}" destId="{6D41630C-A632-401F-B633-A59B4A7A2564}" srcOrd="0" destOrd="0" presId="urn:microsoft.com/office/officeart/2008/layout/HorizontalMultiLevelHierarchy"/>
    <dgm:cxn modelId="{C449A002-FE53-4423-AB7E-96D149EC49E2}" type="presOf" srcId="{97FAF042-2F2A-4FF7-8DE4-0933BA155CCF}" destId="{0DFDDB73-1BA7-465B-AC4E-17A3E90BA909}" srcOrd="0" destOrd="0" presId="urn:microsoft.com/office/officeart/2008/layout/HorizontalMultiLevelHierarchy"/>
    <dgm:cxn modelId="{647557A2-4E29-4492-B469-F4462D8A14B4}" type="presOf" srcId="{F4E449B3-7221-48A2-B72A-F985E3C02287}" destId="{9B343393-153A-4EAD-A1DC-D29D5C65158D}" srcOrd="0" destOrd="0" presId="urn:microsoft.com/office/officeart/2008/layout/HorizontalMultiLevelHierarchy"/>
    <dgm:cxn modelId="{07337C01-E34F-41D4-805B-5879083C8C67}" type="presOf" srcId="{D79A22AC-2687-4A3B-8973-F65415EE3849}" destId="{3AE8E2A4-F2DE-4C9F-A573-A17927A3DE9D}" srcOrd="0" destOrd="0" presId="urn:microsoft.com/office/officeart/2008/layout/HorizontalMultiLevelHierarchy"/>
    <dgm:cxn modelId="{D1B2EA05-BE5E-47EF-8BD2-D8F95868411C}" srcId="{9461FE30-2E59-4074-856B-F7673E26F961}" destId="{6ED28CF4-7869-4FA9-B691-88FB96C178D7}" srcOrd="3" destOrd="0" parTransId="{8857A97F-4BDB-4A39-AA3E-3820BBACB776}" sibTransId="{8990B3AF-3F73-4C26-AE6D-F592125FE841}"/>
    <dgm:cxn modelId="{938BA189-13CF-46E1-92BE-CFDAE0F3F8D6}" type="presOf" srcId="{8857A97F-4BDB-4A39-AA3E-3820BBACB776}" destId="{53BC5A7E-48BB-4857-A02F-0500E2C1BFDD}" srcOrd="1" destOrd="0" presId="urn:microsoft.com/office/officeart/2008/layout/HorizontalMultiLevelHierarchy"/>
    <dgm:cxn modelId="{42F042D3-2083-460C-97CA-BDAC1C6824D4}" type="presOf" srcId="{B237F00B-E5CD-42B1-A04F-54A57A99E3D7}" destId="{DB7F5F6F-ED00-4932-AFA4-5752881CD901}" srcOrd="0" destOrd="0" presId="urn:microsoft.com/office/officeart/2008/layout/HorizontalMultiLevelHierarchy"/>
    <dgm:cxn modelId="{BF5AC811-F08B-4370-8690-36877B7EF5E3}" type="presOf" srcId="{9461FE30-2E59-4074-856B-F7673E26F961}" destId="{3BEFEA81-6179-45AC-B8BE-03A637011053}" srcOrd="0" destOrd="0" presId="urn:microsoft.com/office/officeart/2008/layout/HorizontalMultiLevelHierarchy"/>
    <dgm:cxn modelId="{76D53263-DA0D-4F5D-9510-07132FD73DC0}" srcId="{9461FE30-2E59-4074-856B-F7673E26F961}" destId="{F4E449B3-7221-48A2-B72A-F985E3C02287}" srcOrd="0" destOrd="0" parTransId="{B237F00B-E5CD-42B1-A04F-54A57A99E3D7}" sibTransId="{6FFE0025-093E-44D5-8147-5B22C9DAE72C}"/>
    <dgm:cxn modelId="{C21EAED3-ACCB-4556-91D1-C01CE2318471}" type="presOf" srcId="{8857A97F-4BDB-4A39-AA3E-3820BBACB776}" destId="{F4F99328-CC29-434E-9C36-629AB08DAA41}" srcOrd="0" destOrd="0" presId="urn:microsoft.com/office/officeart/2008/layout/HorizontalMultiLevelHierarchy"/>
    <dgm:cxn modelId="{7D0DB9C9-B663-4E4D-98E6-DF7B529B613C}" type="presOf" srcId="{6ED28CF4-7869-4FA9-B691-88FB96C178D7}" destId="{8E4202C9-A58F-4C8D-BEE5-78F0BA567C2E}" srcOrd="0" destOrd="0" presId="urn:microsoft.com/office/officeart/2008/layout/HorizontalMultiLevelHierarchy"/>
    <dgm:cxn modelId="{951EB6A3-AAA7-4210-9678-69EC08E1E43F}" type="presParOf" srcId="{6D41630C-A632-401F-B633-A59B4A7A2564}" destId="{6CE77970-E093-420D-8FB7-5AB3168EA8E9}" srcOrd="0" destOrd="0" presId="urn:microsoft.com/office/officeart/2008/layout/HorizontalMultiLevelHierarchy"/>
    <dgm:cxn modelId="{A5166E51-2097-4133-897B-76EE7F4A1E4F}" type="presParOf" srcId="{6CE77970-E093-420D-8FB7-5AB3168EA8E9}" destId="{3BEFEA81-6179-45AC-B8BE-03A637011053}" srcOrd="0" destOrd="0" presId="urn:microsoft.com/office/officeart/2008/layout/HorizontalMultiLevelHierarchy"/>
    <dgm:cxn modelId="{EBF77465-ABC0-423A-921F-325D4FBB06B0}" type="presParOf" srcId="{6CE77970-E093-420D-8FB7-5AB3168EA8E9}" destId="{456C5BE8-9FE4-459A-8480-40F94F50432E}" srcOrd="1" destOrd="0" presId="urn:microsoft.com/office/officeart/2008/layout/HorizontalMultiLevelHierarchy"/>
    <dgm:cxn modelId="{7AC72204-D6A5-4212-B271-3BF774810EAC}" type="presParOf" srcId="{456C5BE8-9FE4-459A-8480-40F94F50432E}" destId="{DB7F5F6F-ED00-4932-AFA4-5752881CD901}" srcOrd="0" destOrd="0" presId="urn:microsoft.com/office/officeart/2008/layout/HorizontalMultiLevelHierarchy"/>
    <dgm:cxn modelId="{2FAD5708-3F1C-4C87-83CE-9527B1829FAB}" type="presParOf" srcId="{DB7F5F6F-ED00-4932-AFA4-5752881CD901}" destId="{15788260-C505-456D-A640-FD84D1AE8D91}" srcOrd="0" destOrd="0" presId="urn:microsoft.com/office/officeart/2008/layout/HorizontalMultiLevelHierarchy"/>
    <dgm:cxn modelId="{F29F1DE6-4516-48D8-A95E-706F12AA644F}" type="presParOf" srcId="{456C5BE8-9FE4-459A-8480-40F94F50432E}" destId="{6CD8984C-A6E7-474B-A7B8-99DAD728D2C6}" srcOrd="1" destOrd="0" presId="urn:microsoft.com/office/officeart/2008/layout/HorizontalMultiLevelHierarchy"/>
    <dgm:cxn modelId="{46D79168-26F0-4E4C-9B76-93621837BDB0}" type="presParOf" srcId="{6CD8984C-A6E7-474B-A7B8-99DAD728D2C6}" destId="{9B343393-153A-4EAD-A1DC-D29D5C65158D}" srcOrd="0" destOrd="0" presId="urn:microsoft.com/office/officeart/2008/layout/HorizontalMultiLevelHierarchy"/>
    <dgm:cxn modelId="{89FA5770-E2C4-4096-A3FE-9597EE1A9425}" type="presParOf" srcId="{6CD8984C-A6E7-474B-A7B8-99DAD728D2C6}" destId="{A6AA730C-ECCB-443E-AA9A-BA8FEBFCBFD2}" srcOrd="1" destOrd="0" presId="urn:microsoft.com/office/officeart/2008/layout/HorizontalMultiLevelHierarchy"/>
    <dgm:cxn modelId="{531F436A-98A2-4466-A7C0-1667C5B83624}" type="presParOf" srcId="{456C5BE8-9FE4-459A-8480-40F94F50432E}" destId="{0D9487BE-AB48-4386-AE23-E2687700E905}" srcOrd="2" destOrd="0" presId="urn:microsoft.com/office/officeart/2008/layout/HorizontalMultiLevelHierarchy"/>
    <dgm:cxn modelId="{52446F6A-72D9-4F48-B478-A5DEEA014BFC}" type="presParOf" srcId="{0D9487BE-AB48-4386-AE23-E2687700E905}" destId="{C56C3723-50C3-48A9-883B-DC870195A948}" srcOrd="0" destOrd="0" presId="urn:microsoft.com/office/officeart/2008/layout/HorizontalMultiLevelHierarchy"/>
    <dgm:cxn modelId="{553CEE96-5931-4A66-A6AC-18C5ECD56E30}" type="presParOf" srcId="{456C5BE8-9FE4-459A-8480-40F94F50432E}" destId="{487EE956-DF1D-4B21-B67A-397778FCC451}" srcOrd="3" destOrd="0" presId="urn:microsoft.com/office/officeart/2008/layout/HorizontalMultiLevelHierarchy"/>
    <dgm:cxn modelId="{69767D95-6021-41F8-A1FE-81B769A85010}" type="presParOf" srcId="{487EE956-DF1D-4B21-B67A-397778FCC451}" destId="{0DFDDB73-1BA7-465B-AC4E-17A3E90BA909}" srcOrd="0" destOrd="0" presId="urn:microsoft.com/office/officeart/2008/layout/HorizontalMultiLevelHierarchy"/>
    <dgm:cxn modelId="{612BF110-5DA0-4C40-83A1-93BAC15572B4}" type="presParOf" srcId="{487EE956-DF1D-4B21-B67A-397778FCC451}" destId="{0F00A4FC-1051-4351-8386-77B725BB0DC8}" srcOrd="1" destOrd="0" presId="urn:microsoft.com/office/officeart/2008/layout/HorizontalMultiLevelHierarchy"/>
    <dgm:cxn modelId="{F58AE724-468E-48DA-805D-08251CB28466}" type="presParOf" srcId="{456C5BE8-9FE4-459A-8480-40F94F50432E}" destId="{3AE8E2A4-F2DE-4C9F-A573-A17927A3DE9D}" srcOrd="4" destOrd="0" presId="urn:microsoft.com/office/officeart/2008/layout/HorizontalMultiLevelHierarchy"/>
    <dgm:cxn modelId="{E71CE64B-11D5-4DFB-8C34-FC94B75DF2D6}" type="presParOf" srcId="{3AE8E2A4-F2DE-4C9F-A573-A17927A3DE9D}" destId="{A0732660-71F5-4383-82FC-157CCF43BDF0}" srcOrd="0" destOrd="0" presId="urn:microsoft.com/office/officeart/2008/layout/HorizontalMultiLevelHierarchy"/>
    <dgm:cxn modelId="{BB40D8A1-A0CD-431F-A3FB-334B4EA5708D}" type="presParOf" srcId="{456C5BE8-9FE4-459A-8480-40F94F50432E}" destId="{73A09D96-0DC5-4763-BD89-DBDF61D2247A}" srcOrd="5" destOrd="0" presId="urn:microsoft.com/office/officeart/2008/layout/HorizontalMultiLevelHierarchy"/>
    <dgm:cxn modelId="{7909949D-48B8-46A8-B694-13407A82AF44}" type="presParOf" srcId="{73A09D96-0DC5-4763-BD89-DBDF61D2247A}" destId="{40A3E6E3-CF08-4F93-AE19-609BF1AA1585}" srcOrd="0" destOrd="0" presId="urn:microsoft.com/office/officeart/2008/layout/HorizontalMultiLevelHierarchy"/>
    <dgm:cxn modelId="{8BB84D03-61C0-4B7F-BFAB-261DA9961A5C}" type="presParOf" srcId="{73A09D96-0DC5-4763-BD89-DBDF61D2247A}" destId="{FA5FC875-BEF9-496E-B8D3-0DBF0796B4B8}" srcOrd="1" destOrd="0" presId="urn:microsoft.com/office/officeart/2008/layout/HorizontalMultiLevelHierarchy"/>
    <dgm:cxn modelId="{E312E8AF-4904-4E38-B57D-EFD12C5B756C}" type="presParOf" srcId="{456C5BE8-9FE4-459A-8480-40F94F50432E}" destId="{F4F99328-CC29-434E-9C36-629AB08DAA41}" srcOrd="6" destOrd="0" presId="urn:microsoft.com/office/officeart/2008/layout/HorizontalMultiLevelHierarchy"/>
    <dgm:cxn modelId="{D0CD430A-5905-4432-87B4-F7ABDA7C83E8}" type="presParOf" srcId="{F4F99328-CC29-434E-9C36-629AB08DAA41}" destId="{53BC5A7E-48BB-4857-A02F-0500E2C1BFDD}" srcOrd="0" destOrd="0" presId="urn:microsoft.com/office/officeart/2008/layout/HorizontalMultiLevelHierarchy"/>
    <dgm:cxn modelId="{534401C0-C786-4C58-BD88-807E97FAC78D}" type="presParOf" srcId="{456C5BE8-9FE4-459A-8480-40F94F50432E}" destId="{376B864D-A11B-481D-ABC9-BEFDB5EF7E4B}" srcOrd="7" destOrd="0" presId="urn:microsoft.com/office/officeart/2008/layout/HorizontalMultiLevelHierarchy"/>
    <dgm:cxn modelId="{53D85E0A-2635-49E3-B131-4627FCE475C5}" type="presParOf" srcId="{376B864D-A11B-481D-ABC9-BEFDB5EF7E4B}" destId="{8E4202C9-A58F-4C8D-BEE5-78F0BA567C2E}" srcOrd="0" destOrd="0" presId="urn:microsoft.com/office/officeart/2008/layout/HorizontalMultiLevelHierarchy"/>
    <dgm:cxn modelId="{DC5F7EFE-7D78-47A1-96D4-287D263D750A}" type="presParOf" srcId="{376B864D-A11B-481D-ABC9-BEFDB5EF7E4B}" destId="{4F93EBAC-1741-421B-B498-FF6C35A0C34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95ABCD-C643-4558-8143-0AD0F570237E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8F1CA23C-861E-4429-B65E-66E10C02931B}">
      <dgm:prSet phldrT="[Texto]"/>
      <dgm:spPr/>
      <dgm:t>
        <a:bodyPr/>
        <a:lstStyle/>
        <a:p>
          <a:r>
            <a:rPr lang="es-CO" b="1" dirty="0"/>
            <a:t>LOCAL	</a:t>
          </a:r>
        </a:p>
      </dgm:t>
    </dgm:pt>
    <dgm:pt modelId="{8B130588-E1DA-4239-9F33-9C49FA2B849E}" type="parTrans" cxnId="{8217C5C4-1B09-4F02-AEC1-5B2F7791D23A}">
      <dgm:prSet/>
      <dgm:spPr/>
      <dgm:t>
        <a:bodyPr/>
        <a:lstStyle/>
        <a:p>
          <a:endParaRPr lang="es-CO"/>
        </a:p>
      </dgm:t>
    </dgm:pt>
    <dgm:pt modelId="{65F17044-7D14-41C2-AF09-832D5EBEB7ED}" type="sibTrans" cxnId="{8217C5C4-1B09-4F02-AEC1-5B2F7791D23A}">
      <dgm:prSet/>
      <dgm:spPr/>
      <dgm:t>
        <a:bodyPr/>
        <a:lstStyle/>
        <a:p>
          <a:endParaRPr lang="es-CO"/>
        </a:p>
      </dgm:t>
    </dgm:pt>
    <dgm:pt modelId="{553D9393-3C9A-49B0-96CC-ABAFE9A4AAA4}">
      <dgm:prSet phldrT="[Texto]" custT="1"/>
      <dgm:spPr/>
      <dgm:t>
        <a:bodyPr/>
        <a:lstStyle/>
        <a:p>
          <a:pPr algn="l"/>
          <a:r>
            <a:rPr lang="es-CO" sz="1800" b="1" dirty="0"/>
            <a:t> LENGUAS Y TRADICIÓN ORAL</a:t>
          </a:r>
        </a:p>
      </dgm:t>
    </dgm:pt>
    <dgm:pt modelId="{068A4033-9231-4C2F-B020-601CD6E960A2}" type="parTrans" cxnId="{66BA8C93-4A5F-4C56-A9D1-E9435775D479}">
      <dgm:prSet/>
      <dgm:spPr/>
      <dgm:t>
        <a:bodyPr/>
        <a:lstStyle/>
        <a:p>
          <a:endParaRPr lang="es-CO"/>
        </a:p>
      </dgm:t>
    </dgm:pt>
    <dgm:pt modelId="{405949CB-3C8B-4993-9418-FB31A15423D3}" type="sibTrans" cxnId="{66BA8C93-4A5F-4C56-A9D1-E9435775D479}">
      <dgm:prSet/>
      <dgm:spPr/>
      <dgm:t>
        <a:bodyPr/>
        <a:lstStyle/>
        <a:p>
          <a:endParaRPr lang="es-CO"/>
        </a:p>
      </dgm:t>
    </dgm:pt>
    <dgm:pt modelId="{9831B3ED-1894-454C-8BDA-D2A628C71AAA}">
      <dgm:prSet phldrT="[Texto]"/>
      <dgm:spPr/>
      <dgm:t>
        <a:bodyPr/>
        <a:lstStyle/>
        <a:p>
          <a:r>
            <a:rPr lang="es-CO" b="1" dirty="0"/>
            <a:t>NACIONAL</a:t>
          </a:r>
        </a:p>
      </dgm:t>
    </dgm:pt>
    <dgm:pt modelId="{88026413-B1E4-4673-A0E0-02EE3BF4CC35}" type="parTrans" cxnId="{00B7F35F-C290-4102-B044-043E7FA16CE9}">
      <dgm:prSet/>
      <dgm:spPr/>
      <dgm:t>
        <a:bodyPr/>
        <a:lstStyle/>
        <a:p>
          <a:endParaRPr lang="es-CO"/>
        </a:p>
      </dgm:t>
    </dgm:pt>
    <dgm:pt modelId="{AA974603-593B-4E09-9778-CB83483B7CEE}" type="sibTrans" cxnId="{00B7F35F-C290-4102-B044-043E7FA16CE9}">
      <dgm:prSet/>
      <dgm:spPr/>
      <dgm:t>
        <a:bodyPr/>
        <a:lstStyle/>
        <a:p>
          <a:endParaRPr lang="es-CO"/>
        </a:p>
      </dgm:t>
    </dgm:pt>
    <dgm:pt modelId="{954A2BEB-A75F-435E-84DF-FBF1BEBEE29B}">
      <dgm:prSet phldrT="[Texto]" custT="1"/>
      <dgm:spPr/>
      <dgm:t>
        <a:bodyPr/>
        <a:lstStyle/>
        <a:p>
          <a:pPr algn="l"/>
          <a:r>
            <a:rPr lang="es-CO" sz="1800" b="1" dirty="0"/>
            <a:t> TRADICIÓN ORAL Y SU PARTICIPACIÓN EN EL DESARROLLO DE LA PRIMERA INFANCIA DESDE LA DIDÁCTICA. </a:t>
          </a:r>
          <a:r>
            <a:rPr lang="es-CO" sz="1800" b="0" dirty="0"/>
            <a:t>Universidad del Rosario (Bogotá Diciembre 2017) María Luisa Fernanda </a:t>
          </a:r>
        </a:p>
      </dgm:t>
    </dgm:pt>
    <dgm:pt modelId="{28E13442-490C-4966-AB2C-8509BDE1B90F}" type="parTrans" cxnId="{9518A477-1C70-4B7F-99DE-F5187F351D35}">
      <dgm:prSet/>
      <dgm:spPr/>
      <dgm:t>
        <a:bodyPr/>
        <a:lstStyle/>
        <a:p>
          <a:endParaRPr lang="es-CO"/>
        </a:p>
      </dgm:t>
    </dgm:pt>
    <dgm:pt modelId="{6198DBE4-5389-4014-831A-927EA1ECA074}" type="sibTrans" cxnId="{9518A477-1C70-4B7F-99DE-F5187F351D35}">
      <dgm:prSet/>
      <dgm:spPr/>
      <dgm:t>
        <a:bodyPr/>
        <a:lstStyle/>
        <a:p>
          <a:endParaRPr lang="es-CO"/>
        </a:p>
      </dgm:t>
    </dgm:pt>
    <dgm:pt modelId="{DA641BF3-0C78-4388-BBE3-66FDF5D98510}">
      <dgm:prSet phldrT="[Texto]"/>
      <dgm:spPr/>
      <dgm:t>
        <a:bodyPr/>
        <a:lstStyle/>
        <a:p>
          <a:r>
            <a:rPr lang="es-CO" b="1" dirty="0"/>
            <a:t>INTERNACIONAL</a:t>
          </a:r>
        </a:p>
      </dgm:t>
    </dgm:pt>
    <dgm:pt modelId="{479267C4-E7A9-450E-B6FE-FDCECDEF0EC7}" type="parTrans" cxnId="{64E670BF-5267-45B4-8BED-69D4C3B61AA3}">
      <dgm:prSet/>
      <dgm:spPr/>
      <dgm:t>
        <a:bodyPr/>
        <a:lstStyle/>
        <a:p>
          <a:endParaRPr lang="es-CO"/>
        </a:p>
      </dgm:t>
    </dgm:pt>
    <dgm:pt modelId="{CA0ACDA3-B2C4-410E-AFEB-77583BA05CB8}" type="sibTrans" cxnId="{64E670BF-5267-45B4-8BED-69D4C3B61AA3}">
      <dgm:prSet/>
      <dgm:spPr/>
      <dgm:t>
        <a:bodyPr/>
        <a:lstStyle/>
        <a:p>
          <a:endParaRPr lang="es-CO"/>
        </a:p>
      </dgm:t>
    </dgm:pt>
    <dgm:pt modelId="{5DFD8DF8-D75E-4A97-8351-FC83A095033E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1800" b="1" dirty="0"/>
            <a:t>TRADICIÓN ORAL, HISTORIAL ORAL: LOGROS Y PERSPECTIVAS.  </a:t>
          </a:r>
          <a:r>
            <a:rPr lang="es-CO" sz="1800" b="0" dirty="0"/>
            <a:t>Juan Vansina, Dolors Volina, Libro 37, entre vista (2007) pp. 151-163</a:t>
          </a:r>
        </a:p>
      </dgm:t>
    </dgm:pt>
    <dgm:pt modelId="{90C8024E-08B0-4B5E-A427-2D93749AA151}" type="parTrans" cxnId="{B6A5A8F7-CDA1-44CA-8F10-CE0788A01CD1}">
      <dgm:prSet/>
      <dgm:spPr/>
      <dgm:t>
        <a:bodyPr/>
        <a:lstStyle/>
        <a:p>
          <a:endParaRPr lang="es-CO"/>
        </a:p>
      </dgm:t>
    </dgm:pt>
    <dgm:pt modelId="{CFFE83FF-2E6E-452F-AC2F-1FE7105D8C46}" type="sibTrans" cxnId="{B6A5A8F7-CDA1-44CA-8F10-CE0788A01CD1}">
      <dgm:prSet/>
      <dgm:spPr/>
      <dgm:t>
        <a:bodyPr/>
        <a:lstStyle/>
        <a:p>
          <a:endParaRPr lang="es-CO"/>
        </a:p>
      </dgm:t>
    </dgm:pt>
    <dgm:pt modelId="{0CA6996C-8F9E-4BE4-B12F-88C3B4A60659}">
      <dgm:prSet phldrT="[Texto]" custT="1"/>
      <dgm:spPr/>
      <dgm:t>
        <a:bodyPr/>
        <a:lstStyle/>
        <a:p>
          <a:pPr>
            <a:lnSpc>
              <a:spcPct val="90000"/>
            </a:lnSpc>
          </a:pPr>
          <a:endParaRPr lang="es-CO" sz="1400" dirty="0"/>
        </a:p>
      </dgm:t>
    </dgm:pt>
    <dgm:pt modelId="{E6038E0B-8BB2-4A88-88EB-A322132B58E1}" type="parTrans" cxnId="{265E169F-E0DA-421C-826A-935EFFD0FF52}">
      <dgm:prSet/>
      <dgm:spPr/>
      <dgm:t>
        <a:bodyPr/>
        <a:lstStyle/>
        <a:p>
          <a:endParaRPr lang="es-CO"/>
        </a:p>
      </dgm:t>
    </dgm:pt>
    <dgm:pt modelId="{80664BCD-9A84-49A7-A7FF-0AE5A9513B8C}" type="sibTrans" cxnId="{265E169F-E0DA-421C-826A-935EFFD0FF52}">
      <dgm:prSet/>
      <dgm:spPr/>
      <dgm:t>
        <a:bodyPr/>
        <a:lstStyle/>
        <a:p>
          <a:endParaRPr lang="es-CO"/>
        </a:p>
      </dgm:t>
    </dgm:pt>
    <dgm:pt modelId="{035E0CB0-A631-4A8F-8F3B-D1936370E914}">
      <dgm:prSet phldrT="[Texto]" custT="1"/>
      <dgm:spPr/>
      <dgm:t>
        <a:bodyPr/>
        <a:lstStyle/>
        <a:p>
          <a:pPr algn="l"/>
          <a:r>
            <a:rPr lang="es-CO" sz="1800" b="0" dirty="0"/>
            <a:t>Memorias IX encuentro, octubre de 2008, Cartagena de Indias, Colombia.</a:t>
          </a:r>
        </a:p>
      </dgm:t>
    </dgm:pt>
    <dgm:pt modelId="{F54CD8A6-E1E0-4192-B1E4-F30CE62614F5}" type="parTrans" cxnId="{164F07B8-DC11-4F24-9BCB-D9255B3F70F5}">
      <dgm:prSet/>
      <dgm:spPr/>
      <dgm:t>
        <a:bodyPr/>
        <a:lstStyle/>
        <a:p>
          <a:endParaRPr lang="es-CO"/>
        </a:p>
      </dgm:t>
    </dgm:pt>
    <dgm:pt modelId="{6B805241-4CB9-4AF6-ACB9-E29A9C9E7A71}" type="sibTrans" cxnId="{164F07B8-DC11-4F24-9BCB-D9255B3F70F5}">
      <dgm:prSet/>
      <dgm:spPr/>
      <dgm:t>
        <a:bodyPr/>
        <a:lstStyle/>
        <a:p>
          <a:endParaRPr lang="es-CO"/>
        </a:p>
      </dgm:t>
    </dgm:pt>
    <dgm:pt modelId="{EA3DA241-C69B-49F8-BD4D-65515E8D297F}" type="pres">
      <dgm:prSet presAssocID="{3495ABCD-C643-4558-8143-0AD0F570237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97F4236D-6596-459C-B4D1-FD3E6712C8BD}" type="pres">
      <dgm:prSet presAssocID="{8F1CA23C-861E-4429-B65E-66E10C02931B}" presName="composite" presStyleCnt="0"/>
      <dgm:spPr/>
    </dgm:pt>
    <dgm:pt modelId="{CF9EA194-9E53-44CC-A191-AB98EA8E3B2A}" type="pres">
      <dgm:prSet presAssocID="{8F1CA23C-861E-4429-B65E-66E10C02931B}" presName="parTx" presStyleLbl="alignNode1" presStyleIdx="0" presStyleCnt="3" custScaleX="1056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9015E10-E85A-4D06-8F36-3F0350102CC9}" type="pres">
      <dgm:prSet presAssocID="{8F1CA23C-861E-4429-B65E-66E10C02931B}" presName="desTx" presStyleLbl="alignAccFollowNode1" presStyleIdx="0" presStyleCnt="3" custScaleY="102986" custLinFactNeighborX="-216" custLinFactNeighborY="264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8C54C20-D82D-4189-816A-FAFB5551B846}" type="pres">
      <dgm:prSet presAssocID="{65F17044-7D14-41C2-AF09-832D5EBEB7ED}" presName="space" presStyleCnt="0"/>
      <dgm:spPr/>
    </dgm:pt>
    <dgm:pt modelId="{1CB4D4A1-3442-4AA2-9B96-DDCF668A66FD}" type="pres">
      <dgm:prSet presAssocID="{9831B3ED-1894-454C-8BDA-D2A628C71AAA}" presName="composite" presStyleCnt="0"/>
      <dgm:spPr/>
    </dgm:pt>
    <dgm:pt modelId="{90328F74-5AB6-44A1-BDAF-E99E625A3CD8}" type="pres">
      <dgm:prSet presAssocID="{9831B3ED-1894-454C-8BDA-D2A628C71AA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DE01A46-7849-4196-A4B6-9612A32068F8}" type="pres">
      <dgm:prSet presAssocID="{9831B3ED-1894-454C-8BDA-D2A628C71AAA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A147508-440E-43BF-ABA8-8DDD5D0A67C8}" type="pres">
      <dgm:prSet presAssocID="{AA974603-593B-4E09-9778-CB83483B7CEE}" presName="space" presStyleCnt="0"/>
      <dgm:spPr/>
    </dgm:pt>
    <dgm:pt modelId="{77B2A654-AF53-4560-8486-122B848A1640}" type="pres">
      <dgm:prSet presAssocID="{DA641BF3-0C78-4388-BBE3-66FDF5D98510}" presName="composite" presStyleCnt="0"/>
      <dgm:spPr/>
    </dgm:pt>
    <dgm:pt modelId="{3BF96712-73BE-433A-B84E-F064B2420FC9}" type="pres">
      <dgm:prSet presAssocID="{DA641BF3-0C78-4388-BBE3-66FDF5D9851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933CC4E-1DB8-4463-ADCD-42EBD642F266}" type="pres">
      <dgm:prSet presAssocID="{DA641BF3-0C78-4388-BBE3-66FDF5D98510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64E670BF-5267-45B4-8BED-69D4C3B61AA3}" srcId="{3495ABCD-C643-4558-8143-0AD0F570237E}" destId="{DA641BF3-0C78-4388-BBE3-66FDF5D98510}" srcOrd="2" destOrd="0" parTransId="{479267C4-E7A9-450E-B6FE-FDCECDEF0EC7}" sibTransId="{CA0ACDA3-B2C4-410E-AFEB-77583BA05CB8}"/>
    <dgm:cxn modelId="{164F07B8-DC11-4F24-9BCB-D9255B3F70F5}" srcId="{8F1CA23C-861E-4429-B65E-66E10C02931B}" destId="{035E0CB0-A631-4A8F-8F3B-D1936370E914}" srcOrd="1" destOrd="0" parTransId="{F54CD8A6-E1E0-4192-B1E4-F30CE62614F5}" sibTransId="{6B805241-4CB9-4AF6-ACB9-E29A9C9E7A71}"/>
    <dgm:cxn modelId="{66BA8C93-4A5F-4C56-A9D1-E9435775D479}" srcId="{8F1CA23C-861E-4429-B65E-66E10C02931B}" destId="{553D9393-3C9A-49B0-96CC-ABAFE9A4AAA4}" srcOrd="0" destOrd="0" parTransId="{068A4033-9231-4C2F-B020-601CD6E960A2}" sibTransId="{405949CB-3C8B-4993-9418-FB31A15423D3}"/>
    <dgm:cxn modelId="{F9D3F135-2CDB-44FD-88E8-9FB31AF507B0}" type="presOf" srcId="{553D9393-3C9A-49B0-96CC-ABAFE9A4AAA4}" destId="{89015E10-E85A-4D06-8F36-3F0350102CC9}" srcOrd="0" destOrd="0" presId="urn:microsoft.com/office/officeart/2005/8/layout/hList1"/>
    <dgm:cxn modelId="{8217C5C4-1B09-4F02-AEC1-5B2F7791D23A}" srcId="{3495ABCD-C643-4558-8143-0AD0F570237E}" destId="{8F1CA23C-861E-4429-B65E-66E10C02931B}" srcOrd="0" destOrd="0" parTransId="{8B130588-E1DA-4239-9F33-9C49FA2B849E}" sibTransId="{65F17044-7D14-41C2-AF09-832D5EBEB7ED}"/>
    <dgm:cxn modelId="{265E169F-E0DA-421C-826A-935EFFD0FF52}" srcId="{DA641BF3-0C78-4388-BBE3-66FDF5D98510}" destId="{0CA6996C-8F9E-4BE4-B12F-88C3B4A60659}" srcOrd="1" destOrd="0" parTransId="{E6038E0B-8BB2-4A88-88EB-A322132B58E1}" sibTransId="{80664BCD-9A84-49A7-A7FF-0AE5A9513B8C}"/>
    <dgm:cxn modelId="{27E0C452-A43B-4A19-818A-03E654D772E7}" type="presOf" srcId="{8F1CA23C-861E-4429-B65E-66E10C02931B}" destId="{CF9EA194-9E53-44CC-A191-AB98EA8E3B2A}" srcOrd="0" destOrd="0" presId="urn:microsoft.com/office/officeart/2005/8/layout/hList1"/>
    <dgm:cxn modelId="{B6A5A8F7-CDA1-44CA-8F10-CE0788A01CD1}" srcId="{DA641BF3-0C78-4388-BBE3-66FDF5D98510}" destId="{5DFD8DF8-D75E-4A97-8351-FC83A095033E}" srcOrd="0" destOrd="0" parTransId="{90C8024E-08B0-4B5E-A427-2D93749AA151}" sibTransId="{CFFE83FF-2E6E-452F-AC2F-1FE7105D8C46}"/>
    <dgm:cxn modelId="{120AA89E-2922-4766-9D30-5411C5B14FC8}" type="presOf" srcId="{3495ABCD-C643-4558-8143-0AD0F570237E}" destId="{EA3DA241-C69B-49F8-BD4D-65515E8D297F}" srcOrd="0" destOrd="0" presId="urn:microsoft.com/office/officeart/2005/8/layout/hList1"/>
    <dgm:cxn modelId="{3FDAFBC5-132F-4B10-915F-2C5DD3AF7EBA}" type="presOf" srcId="{035E0CB0-A631-4A8F-8F3B-D1936370E914}" destId="{89015E10-E85A-4D06-8F36-3F0350102CC9}" srcOrd="0" destOrd="1" presId="urn:microsoft.com/office/officeart/2005/8/layout/hList1"/>
    <dgm:cxn modelId="{7AF04D15-72AC-47C3-BC97-FC76EF7BC171}" type="presOf" srcId="{954A2BEB-A75F-435E-84DF-FBF1BEBEE29B}" destId="{4DE01A46-7849-4196-A4B6-9612A32068F8}" srcOrd="0" destOrd="0" presId="urn:microsoft.com/office/officeart/2005/8/layout/hList1"/>
    <dgm:cxn modelId="{9518A477-1C70-4B7F-99DE-F5187F351D35}" srcId="{9831B3ED-1894-454C-8BDA-D2A628C71AAA}" destId="{954A2BEB-A75F-435E-84DF-FBF1BEBEE29B}" srcOrd="0" destOrd="0" parTransId="{28E13442-490C-4966-AB2C-8509BDE1B90F}" sibTransId="{6198DBE4-5389-4014-831A-927EA1ECA074}"/>
    <dgm:cxn modelId="{6E2935F8-2D94-45EF-8F43-27A3C61AB66D}" type="presOf" srcId="{0CA6996C-8F9E-4BE4-B12F-88C3B4A60659}" destId="{4933CC4E-1DB8-4463-ADCD-42EBD642F266}" srcOrd="0" destOrd="1" presId="urn:microsoft.com/office/officeart/2005/8/layout/hList1"/>
    <dgm:cxn modelId="{09FA9BEC-7446-46D1-871C-0136C748A083}" type="presOf" srcId="{DA641BF3-0C78-4388-BBE3-66FDF5D98510}" destId="{3BF96712-73BE-433A-B84E-F064B2420FC9}" srcOrd="0" destOrd="0" presId="urn:microsoft.com/office/officeart/2005/8/layout/hList1"/>
    <dgm:cxn modelId="{00B7F35F-C290-4102-B044-043E7FA16CE9}" srcId="{3495ABCD-C643-4558-8143-0AD0F570237E}" destId="{9831B3ED-1894-454C-8BDA-D2A628C71AAA}" srcOrd="1" destOrd="0" parTransId="{88026413-B1E4-4673-A0E0-02EE3BF4CC35}" sibTransId="{AA974603-593B-4E09-9778-CB83483B7CEE}"/>
    <dgm:cxn modelId="{B301359B-CE32-4E93-AE2C-41E1043BBD71}" type="presOf" srcId="{5DFD8DF8-D75E-4A97-8351-FC83A095033E}" destId="{4933CC4E-1DB8-4463-ADCD-42EBD642F266}" srcOrd="0" destOrd="0" presId="urn:microsoft.com/office/officeart/2005/8/layout/hList1"/>
    <dgm:cxn modelId="{EBB27F02-E028-449D-AE5A-1ACCF77E7FA6}" type="presOf" srcId="{9831B3ED-1894-454C-8BDA-D2A628C71AAA}" destId="{90328F74-5AB6-44A1-BDAF-E99E625A3CD8}" srcOrd="0" destOrd="0" presId="urn:microsoft.com/office/officeart/2005/8/layout/hList1"/>
    <dgm:cxn modelId="{DCB5172B-7BA6-40B0-AC52-942A1CBB8B16}" type="presParOf" srcId="{EA3DA241-C69B-49F8-BD4D-65515E8D297F}" destId="{97F4236D-6596-459C-B4D1-FD3E6712C8BD}" srcOrd="0" destOrd="0" presId="urn:microsoft.com/office/officeart/2005/8/layout/hList1"/>
    <dgm:cxn modelId="{501709FD-D7DF-43FB-862C-96D1A5E7D0F6}" type="presParOf" srcId="{97F4236D-6596-459C-B4D1-FD3E6712C8BD}" destId="{CF9EA194-9E53-44CC-A191-AB98EA8E3B2A}" srcOrd="0" destOrd="0" presId="urn:microsoft.com/office/officeart/2005/8/layout/hList1"/>
    <dgm:cxn modelId="{5F495E96-7A5E-4F80-8D27-7821E39F920D}" type="presParOf" srcId="{97F4236D-6596-459C-B4D1-FD3E6712C8BD}" destId="{89015E10-E85A-4D06-8F36-3F0350102CC9}" srcOrd="1" destOrd="0" presId="urn:microsoft.com/office/officeart/2005/8/layout/hList1"/>
    <dgm:cxn modelId="{B5F28036-B1B4-41ED-883A-4D4FB0A52B1A}" type="presParOf" srcId="{EA3DA241-C69B-49F8-BD4D-65515E8D297F}" destId="{B8C54C20-D82D-4189-816A-FAFB5551B846}" srcOrd="1" destOrd="0" presId="urn:microsoft.com/office/officeart/2005/8/layout/hList1"/>
    <dgm:cxn modelId="{E36E5B52-F9B7-43D5-8851-BBA797FE6741}" type="presParOf" srcId="{EA3DA241-C69B-49F8-BD4D-65515E8D297F}" destId="{1CB4D4A1-3442-4AA2-9B96-DDCF668A66FD}" srcOrd="2" destOrd="0" presId="urn:microsoft.com/office/officeart/2005/8/layout/hList1"/>
    <dgm:cxn modelId="{6228BF4A-07DC-4F1C-8CAF-C91B958CA496}" type="presParOf" srcId="{1CB4D4A1-3442-4AA2-9B96-DDCF668A66FD}" destId="{90328F74-5AB6-44A1-BDAF-E99E625A3CD8}" srcOrd="0" destOrd="0" presId="urn:microsoft.com/office/officeart/2005/8/layout/hList1"/>
    <dgm:cxn modelId="{8020F1AD-BB1A-425E-8BD0-796223CEB663}" type="presParOf" srcId="{1CB4D4A1-3442-4AA2-9B96-DDCF668A66FD}" destId="{4DE01A46-7849-4196-A4B6-9612A32068F8}" srcOrd="1" destOrd="0" presId="urn:microsoft.com/office/officeart/2005/8/layout/hList1"/>
    <dgm:cxn modelId="{3892E060-3C68-43B2-88A9-EAC88E6AD165}" type="presParOf" srcId="{EA3DA241-C69B-49F8-BD4D-65515E8D297F}" destId="{7A147508-440E-43BF-ABA8-8DDD5D0A67C8}" srcOrd="3" destOrd="0" presId="urn:microsoft.com/office/officeart/2005/8/layout/hList1"/>
    <dgm:cxn modelId="{C4DC3E79-8BDD-4C1B-83C8-C7C1E1AE3D62}" type="presParOf" srcId="{EA3DA241-C69B-49F8-BD4D-65515E8D297F}" destId="{77B2A654-AF53-4560-8486-122B848A1640}" srcOrd="4" destOrd="0" presId="urn:microsoft.com/office/officeart/2005/8/layout/hList1"/>
    <dgm:cxn modelId="{571F15F1-D7F4-4D64-ABF6-5D55B8657AC4}" type="presParOf" srcId="{77B2A654-AF53-4560-8486-122B848A1640}" destId="{3BF96712-73BE-433A-B84E-F064B2420FC9}" srcOrd="0" destOrd="0" presId="urn:microsoft.com/office/officeart/2005/8/layout/hList1"/>
    <dgm:cxn modelId="{35C8D9D6-CC7D-49ED-8D92-2D22020D14E5}" type="presParOf" srcId="{77B2A654-AF53-4560-8486-122B848A1640}" destId="{4933CC4E-1DB8-4463-ADCD-42EBD642F26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B105B4-F742-442C-B459-3211DD642A4D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07664599-11DD-48E7-B88B-8EDAFE6F6F9D}">
      <dgm:prSet phldrT="[Texto]" custT="1"/>
      <dgm:spPr>
        <a:solidFill>
          <a:srgbClr val="F7941D"/>
        </a:solidFill>
      </dgm:spPr>
      <dgm:t>
        <a:bodyPr/>
        <a:lstStyle/>
        <a:p>
          <a:pPr algn="just"/>
          <a:r>
            <a:rPr lang="es-CO" sz="1600" b="1" dirty="0"/>
            <a:t> Nuestra      tradición oral, un espacio para construir nuestra identidad cultural</a:t>
          </a:r>
        </a:p>
      </dgm:t>
    </dgm:pt>
    <dgm:pt modelId="{1A56E0AB-1D08-47FD-85C7-9F0CBBB9E8A8}" type="parTrans" cxnId="{55D48F9E-CA19-465A-BAC6-CBB492423FEF}">
      <dgm:prSet/>
      <dgm:spPr/>
      <dgm:t>
        <a:bodyPr/>
        <a:lstStyle/>
        <a:p>
          <a:endParaRPr lang="es-CO"/>
        </a:p>
      </dgm:t>
    </dgm:pt>
    <dgm:pt modelId="{98C3EDCF-835B-479E-97DE-61AB6551B5C4}" type="sibTrans" cxnId="{55D48F9E-CA19-465A-BAC6-CBB492423FEF}">
      <dgm:prSet/>
      <dgm:spPr/>
      <dgm:t>
        <a:bodyPr/>
        <a:lstStyle/>
        <a:p>
          <a:endParaRPr lang="es-CO"/>
        </a:p>
      </dgm:t>
    </dgm:pt>
    <dgm:pt modelId="{D2012C54-79E4-4AD5-AAEF-B64EDCE91CC3}">
      <dgm:prSet custT="1"/>
      <dgm:spPr/>
      <dgm:t>
        <a:bodyPr/>
        <a:lstStyle/>
        <a:p>
          <a:pPr algn="just"/>
          <a:r>
            <a:rPr lang="es-CO" sz="1600" b="1" dirty="0"/>
            <a:t>           Cultura</a:t>
          </a:r>
        </a:p>
        <a:p>
          <a:pPr algn="just"/>
          <a:r>
            <a:rPr lang="es-CO" sz="1600" dirty="0"/>
            <a:t>“Todo aquel conocimiento, tradición, costumbre, y habito inherente a la persona dentro de una sociedad, al ser perteneciente de esta” Grimson, 2008.</a:t>
          </a:r>
        </a:p>
      </dgm:t>
    </dgm:pt>
    <dgm:pt modelId="{74F680B6-7B44-4F7E-AC1E-E3227E8634BD}" type="parTrans" cxnId="{23B6EE05-ACB9-4887-BBF0-39FAE8C2C75E}">
      <dgm:prSet/>
      <dgm:spPr/>
      <dgm:t>
        <a:bodyPr/>
        <a:lstStyle/>
        <a:p>
          <a:endParaRPr lang="es-CO"/>
        </a:p>
      </dgm:t>
    </dgm:pt>
    <dgm:pt modelId="{28AA94EF-CF88-4968-AC00-08C3DE47F413}" type="sibTrans" cxnId="{23B6EE05-ACB9-4887-BBF0-39FAE8C2C75E}">
      <dgm:prSet/>
      <dgm:spPr/>
      <dgm:t>
        <a:bodyPr/>
        <a:lstStyle/>
        <a:p>
          <a:endParaRPr lang="es-CO"/>
        </a:p>
      </dgm:t>
    </dgm:pt>
    <dgm:pt modelId="{D813B1C5-1848-4CA6-8AAB-85FE69EA66FB}">
      <dgm:prSet custT="1"/>
      <dgm:spPr/>
      <dgm:t>
        <a:bodyPr/>
        <a:lstStyle/>
        <a:p>
          <a:pPr algn="just"/>
          <a:r>
            <a:rPr lang="es-CO" sz="1600" b="1" dirty="0"/>
            <a:t>         Tradición oral</a:t>
          </a:r>
        </a:p>
        <a:p>
          <a:pPr algn="just"/>
          <a:r>
            <a:rPr lang="es-CO" sz="1600" b="0" dirty="0"/>
            <a:t>“La tradición oral es como un conjunto de producciones en las que, a modo de espejo, un grupo, una comunidad, un pueblo se reconoce y se ve reflejado”. Barcia 2004</a:t>
          </a:r>
        </a:p>
      </dgm:t>
    </dgm:pt>
    <dgm:pt modelId="{D982B0AF-B5C1-4096-B260-EBB8E54F21BB}" type="parTrans" cxnId="{074E4CFA-5C5C-483D-A8A4-41515EBFA1EA}">
      <dgm:prSet/>
      <dgm:spPr/>
      <dgm:t>
        <a:bodyPr/>
        <a:lstStyle/>
        <a:p>
          <a:endParaRPr lang="es-CO"/>
        </a:p>
      </dgm:t>
    </dgm:pt>
    <dgm:pt modelId="{51300094-7C81-452B-B893-7CA6691E86EC}" type="sibTrans" cxnId="{074E4CFA-5C5C-483D-A8A4-41515EBFA1EA}">
      <dgm:prSet/>
      <dgm:spPr/>
      <dgm:t>
        <a:bodyPr/>
        <a:lstStyle/>
        <a:p>
          <a:endParaRPr lang="es-CO"/>
        </a:p>
      </dgm:t>
    </dgm:pt>
    <dgm:pt modelId="{C98966ED-224D-4B87-8DFB-BFA184FCBCC1}">
      <dgm:prSet custT="1"/>
      <dgm:spPr/>
      <dgm:t>
        <a:bodyPr/>
        <a:lstStyle/>
        <a:p>
          <a:pPr algn="just"/>
          <a:r>
            <a:rPr lang="es-CO" sz="1400" dirty="0"/>
            <a:t>         </a:t>
          </a:r>
          <a:r>
            <a:rPr lang="es-CO" sz="1600" b="1" dirty="0"/>
            <a:t>Identidad cultural</a:t>
          </a:r>
        </a:p>
        <a:p>
          <a:pPr algn="just"/>
          <a:r>
            <a:rPr lang="es-CO" sz="1600" dirty="0"/>
            <a:t>“Es la forma en que dicha comunidad asume, de forma consciente toda manifestación o expresión de su ser espiritual y material, creado durante su devenir histórico, hállese  o no organizada como nación o estado”. Zamora Rolando 2002 </a:t>
          </a:r>
        </a:p>
        <a:p>
          <a:pPr algn="just"/>
          <a:r>
            <a:rPr lang="es-CO" sz="1400" dirty="0"/>
            <a:t> </a:t>
          </a:r>
        </a:p>
      </dgm:t>
    </dgm:pt>
    <dgm:pt modelId="{4FE8FE3E-D01E-40C1-92D9-6337E3204ED1}" type="parTrans" cxnId="{729EFBCA-53C3-44A5-9B96-2BF6137C577D}">
      <dgm:prSet/>
      <dgm:spPr/>
      <dgm:t>
        <a:bodyPr/>
        <a:lstStyle/>
        <a:p>
          <a:endParaRPr lang="es-CO"/>
        </a:p>
      </dgm:t>
    </dgm:pt>
    <dgm:pt modelId="{5A234C2D-A72C-4ADB-BEA0-E2F1C48CF124}" type="sibTrans" cxnId="{729EFBCA-53C3-44A5-9B96-2BF6137C577D}">
      <dgm:prSet/>
      <dgm:spPr/>
      <dgm:t>
        <a:bodyPr/>
        <a:lstStyle/>
        <a:p>
          <a:endParaRPr lang="es-CO"/>
        </a:p>
      </dgm:t>
    </dgm:pt>
    <dgm:pt modelId="{99A2D9A9-CAF6-46F5-B5FA-1CF68E0BE7E8}">
      <dgm:prSet custT="1"/>
      <dgm:spPr/>
      <dgm:t>
        <a:bodyPr/>
        <a:lstStyle/>
        <a:p>
          <a:pPr algn="ctr"/>
          <a:r>
            <a:rPr lang="es-CO" sz="1600" b="1" i="0" dirty="0"/>
            <a:t>Tradiciones</a:t>
          </a:r>
        </a:p>
        <a:p>
          <a:pPr algn="just"/>
          <a:r>
            <a:rPr lang="es-CO" sz="1600" b="0" i="0" dirty="0"/>
            <a:t>“Es el conjunto de valores, costumbres y creencias que se transmite a través de las distintas generaciones en las </a:t>
          </a:r>
          <a:r>
            <a:rPr lang="es-CO" sz="1600" b="0" i="0" u="none" dirty="0">
              <a:solidFill>
                <a:schemeClr val="bg1"/>
              </a:solidFill>
            </a:rPr>
            <a:t>sociedades”. María Esttela Raffino 2018</a:t>
          </a:r>
          <a:endParaRPr lang="es-CO" sz="1600" b="0" u="none" dirty="0">
            <a:solidFill>
              <a:schemeClr val="bg1"/>
            </a:solidFill>
          </a:endParaRPr>
        </a:p>
      </dgm:t>
    </dgm:pt>
    <dgm:pt modelId="{A1A80E97-4ECC-4EA7-BE98-D8C2538E77CB}" type="parTrans" cxnId="{95DBD9D8-3E55-4E1E-9E2D-7885E5FBACB2}">
      <dgm:prSet/>
      <dgm:spPr/>
      <dgm:t>
        <a:bodyPr/>
        <a:lstStyle/>
        <a:p>
          <a:endParaRPr lang="es-CO"/>
        </a:p>
      </dgm:t>
    </dgm:pt>
    <dgm:pt modelId="{942B50E3-6503-490A-87CA-E3928F845EB0}" type="sibTrans" cxnId="{95DBD9D8-3E55-4E1E-9E2D-7885E5FBACB2}">
      <dgm:prSet/>
      <dgm:spPr/>
      <dgm:t>
        <a:bodyPr/>
        <a:lstStyle/>
        <a:p>
          <a:endParaRPr lang="es-CO"/>
        </a:p>
      </dgm:t>
    </dgm:pt>
    <dgm:pt modelId="{DB05416E-C629-4A40-809A-A7EBF302ADF2}" type="pres">
      <dgm:prSet presAssocID="{A4B105B4-F742-442C-B459-3211DD642A4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E8114BCE-2E36-44F0-B258-1A7A63F78D6B}" type="pres">
      <dgm:prSet presAssocID="{07664599-11DD-48E7-B88B-8EDAFE6F6F9D}" presName="centerShape" presStyleLbl="node0" presStyleIdx="0" presStyleCnt="1" custScaleX="142071" custScaleY="131357" custLinFactNeighborX="3699" custLinFactNeighborY="-268"/>
      <dgm:spPr/>
      <dgm:t>
        <a:bodyPr/>
        <a:lstStyle/>
        <a:p>
          <a:endParaRPr lang="es-CO"/>
        </a:p>
      </dgm:t>
    </dgm:pt>
    <dgm:pt modelId="{C6BCDD5B-8113-4B8A-8561-1471B1FA1953}" type="pres">
      <dgm:prSet presAssocID="{A1A80E97-4ECC-4EA7-BE98-D8C2538E77CB}" presName="Name9" presStyleLbl="parChTrans1D2" presStyleIdx="0" presStyleCnt="4"/>
      <dgm:spPr/>
      <dgm:t>
        <a:bodyPr/>
        <a:lstStyle/>
        <a:p>
          <a:endParaRPr lang="es-CO"/>
        </a:p>
      </dgm:t>
    </dgm:pt>
    <dgm:pt modelId="{D18F0C71-A483-49A2-8B57-86CECF4CDB95}" type="pres">
      <dgm:prSet presAssocID="{A1A80E97-4ECC-4EA7-BE98-D8C2538E77CB}" presName="connTx" presStyleLbl="parChTrans1D2" presStyleIdx="0" presStyleCnt="4"/>
      <dgm:spPr/>
      <dgm:t>
        <a:bodyPr/>
        <a:lstStyle/>
        <a:p>
          <a:endParaRPr lang="es-CO"/>
        </a:p>
      </dgm:t>
    </dgm:pt>
    <dgm:pt modelId="{5A67CED0-C9C1-43B1-AE94-5AFDE3583382}" type="pres">
      <dgm:prSet presAssocID="{99A2D9A9-CAF6-46F5-B5FA-1CF68E0BE7E8}" presName="node" presStyleLbl="node1" presStyleIdx="0" presStyleCnt="4" custScaleX="276698" custScaleY="123450" custRadScaleRad="93116" custRadScaleInc="260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BB09F30-DDFE-4245-8F35-C8A004EE49A6}" type="pres">
      <dgm:prSet presAssocID="{74F680B6-7B44-4F7E-AC1E-E3227E8634BD}" presName="Name9" presStyleLbl="parChTrans1D2" presStyleIdx="1" presStyleCnt="4"/>
      <dgm:spPr/>
      <dgm:t>
        <a:bodyPr/>
        <a:lstStyle/>
        <a:p>
          <a:endParaRPr lang="es-CO"/>
        </a:p>
      </dgm:t>
    </dgm:pt>
    <dgm:pt modelId="{2361F346-C8C8-4F65-9BA5-F14D2A7FECE1}" type="pres">
      <dgm:prSet presAssocID="{74F680B6-7B44-4F7E-AC1E-E3227E8634BD}" presName="connTx" presStyleLbl="parChTrans1D2" presStyleIdx="1" presStyleCnt="4"/>
      <dgm:spPr/>
      <dgm:t>
        <a:bodyPr/>
        <a:lstStyle/>
        <a:p>
          <a:endParaRPr lang="es-CO"/>
        </a:p>
      </dgm:t>
    </dgm:pt>
    <dgm:pt modelId="{188901C2-7B6B-4B5A-BCD9-86B2E0927619}" type="pres">
      <dgm:prSet presAssocID="{D2012C54-79E4-4AD5-AAEF-B64EDCE91CC3}" presName="node" presStyleLbl="node1" presStyleIdx="1" presStyleCnt="4" custScaleX="193898" custScaleY="178699" custRadScaleRad="141835" custRadScaleInc="517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B14FB46-E745-4E50-9DB0-3D24A553795C}" type="pres">
      <dgm:prSet presAssocID="{D982B0AF-B5C1-4096-B260-EBB8E54F21BB}" presName="Name9" presStyleLbl="parChTrans1D2" presStyleIdx="2" presStyleCnt="4"/>
      <dgm:spPr/>
      <dgm:t>
        <a:bodyPr/>
        <a:lstStyle/>
        <a:p>
          <a:endParaRPr lang="es-CO"/>
        </a:p>
      </dgm:t>
    </dgm:pt>
    <dgm:pt modelId="{810B7C92-523E-4EDC-950F-037326E33ABF}" type="pres">
      <dgm:prSet presAssocID="{D982B0AF-B5C1-4096-B260-EBB8E54F21BB}" presName="connTx" presStyleLbl="parChTrans1D2" presStyleIdx="2" presStyleCnt="4"/>
      <dgm:spPr/>
      <dgm:t>
        <a:bodyPr/>
        <a:lstStyle/>
        <a:p>
          <a:endParaRPr lang="es-CO"/>
        </a:p>
      </dgm:t>
    </dgm:pt>
    <dgm:pt modelId="{34191567-4037-4C7A-85A6-7158092E21DD}" type="pres">
      <dgm:prSet presAssocID="{D813B1C5-1848-4CA6-8AAB-85FE69EA66FB}" presName="node" presStyleLbl="node1" presStyleIdx="2" presStyleCnt="4" custScaleX="239804" custScaleY="156579" custRadScaleRad="104259" custRadScaleInc="-1491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29C7FB8-CEE1-45BF-9A1D-7298F1991BB9}" type="pres">
      <dgm:prSet presAssocID="{4FE8FE3E-D01E-40C1-92D9-6337E3204ED1}" presName="Name9" presStyleLbl="parChTrans1D2" presStyleIdx="3" presStyleCnt="4"/>
      <dgm:spPr/>
      <dgm:t>
        <a:bodyPr/>
        <a:lstStyle/>
        <a:p>
          <a:endParaRPr lang="es-CO"/>
        </a:p>
      </dgm:t>
    </dgm:pt>
    <dgm:pt modelId="{F073FBCA-3011-4CC3-9932-C127DD53FDF7}" type="pres">
      <dgm:prSet presAssocID="{4FE8FE3E-D01E-40C1-92D9-6337E3204ED1}" presName="connTx" presStyleLbl="parChTrans1D2" presStyleIdx="3" presStyleCnt="4"/>
      <dgm:spPr/>
      <dgm:t>
        <a:bodyPr/>
        <a:lstStyle/>
        <a:p>
          <a:endParaRPr lang="es-CO"/>
        </a:p>
      </dgm:t>
    </dgm:pt>
    <dgm:pt modelId="{DA784427-5010-40E1-A03D-BE3F0C8C1E0B}" type="pres">
      <dgm:prSet presAssocID="{C98966ED-224D-4B87-8DFB-BFA184FCBCC1}" presName="node" presStyleLbl="node1" presStyleIdx="3" presStyleCnt="4" custScaleX="235158" custScaleY="220453" custRadScaleRad="144168" custRadScaleInc="-1039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9220A5B3-11AD-4D72-9C90-C6686A6D5166}" type="presOf" srcId="{D2012C54-79E4-4AD5-AAEF-B64EDCE91CC3}" destId="{188901C2-7B6B-4B5A-BCD9-86B2E0927619}" srcOrd="0" destOrd="0" presId="urn:microsoft.com/office/officeart/2005/8/layout/radial1"/>
    <dgm:cxn modelId="{1D070FFF-5D2B-4C81-B959-A1271BCD2AEB}" type="presOf" srcId="{4FE8FE3E-D01E-40C1-92D9-6337E3204ED1}" destId="{A29C7FB8-CEE1-45BF-9A1D-7298F1991BB9}" srcOrd="0" destOrd="0" presId="urn:microsoft.com/office/officeart/2005/8/layout/radial1"/>
    <dgm:cxn modelId="{825E7FE0-00A9-4D19-AA9A-730AAA9D4117}" type="presOf" srcId="{74F680B6-7B44-4F7E-AC1E-E3227E8634BD}" destId="{FBB09F30-DDFE-4245-8F35-C8A004EE49A6}" srcOrd="0" destOrd="0" presId="urn:microsoft.com/office/officeart/2005/8/layout/radial1"/>
    <dgm:cxn modelId="{9317586D-F40E-49CE-A768-767A4678100F}" type="presOf" srcId="{4FE8FE3E-D01E-40C1-92D9-6337E3204ED1}" destId="{F073FBCA-3011-4CC3-9932-C127DD53FDF7}" srcOrd="1" destOrd="0" presId="urn:microsoft.com/office/officeart/2005/8/layout/radial1"/>
    <dgm:cxn modelId="{CF180B2C-4237-491D-84FA-AF78AEFF2A57}" type="presOf" srcId="{A1A80E97-4ECC-4EA7-BE98-D8C2538E77CB}" destId="{C6BCDD5B-8113-4B8A-8561-1471B1FA1953}" srcOrd="0" destOrd="0" presId="urn:microsoft.com/office/officeart/2005/8/layout/radial1"/>
    <dgm:cxn modelId="{23B6EE05-ACB9-4887-BBF0-39FAE8C2C75E}" srcId="{07664599-11DD-48E7-B88B-8EDAFE6F6F9D}" destId="{D2012C54-79E4-4AD5-AAEF-B64EDCE91CC3}" srcOrd="1" destOrd="0" parTransId="{74F680B6-7B44-4F7E-AC1E-E3227E8634BD}" sibTransId="{28AA94EF-CF88-4968-AC00-08C3DE47F413}"/>
    <dgm:cxn modelId="{E2C716BF-741B-4C99-B295-AC97E2FB14AE}" type="presOf" srcId="{99A2D9A9-CAF6-46F5-B5FA-1CF68E0BE7E8}" destId="{5A67CED0-C9C1-43B1-AE94-5AFDE3583382}" srcOrd="0" destOrd="0" presId="urn:microsoft.com/office/officeart/2005/8/layout/radial1"/>
    <dgm:cxn modelId="{C8AA4294-EE90-43D5-B622-946B6DF35BB5}" type="presOf" srcId="{C98966ED-224D-4B87-8DFB-BFA184FCBCC1}" destId="{DA784427-5010-40E1-A03D-BE3F0C8C1E0B}" srcOrd="0" destOrd="0" presId="urn:microsoft.com/office/officeart/2005/8/layout/radial1"/>
    <dgm:cxn modelId="{95DBD9D8-3E55-4E1E-9E2D-7885E5FBACB2}" srcId="{07664599-11DD-48E7-B88B-8EDAFE6F6F9D}" destId="{99A2D9A9-CAF6-46F5-B5FA-1CF68E0BE7E8}" srcOrd="0" destOrd="0" parTransId="{A1A80E97-4ECC-4EA7-BE98-D8C2538E77CB}" sibTransId="{942B50E3-6503-490A-87CA-E3928F845EB0}"/>
    <dgm:cxn modelId="{86AE981C-EB77-40F5-B38A-D8D095F8B454}" type="presOf" srcId="{07664599-11DD-48E7-B88B-8EDAFE6F6F9D}" destId="{E8114BCE-2E36-44F0-B258-1A7A63F78D6B}" srcOrd="0" destOrd="0" presId="urn:microsoft.com/office/officeart/2005/8/layout/radial1"/>
    <dgm:cxn modelId="{55D48F9E-CA19-465A-BAC6-CBB492423FEF}" srcId="{A4B105B4-F742-442C-B459-3211DD642A4D}" destId="{07664599-11DD-48E7-B88B-8EDAFE6F6F9D}" srcOrd="0" destOrd="0" parTransId="{1A56E0AB-1D08-47FD-85C7-9F0CBBB9E8A8}" sibTransId="{98C3EDCF-835B-479E-97DE-61AB6551B5C4}"/>
    <dgm:cxn modelId="{C5F67D50-C311-48F5-822B-EE35A970CEAC}" type="presOf" srcId="{A4B105B4-F742-442C-B459-3211DD642A4D}" destId="{DB05416E-C629-4A40-809A-A7EBF302ADF2}" srcOrd="0" destOrd="0" presId="urn:microsoft.com/office/officeart/2005/8/layout/radial1"/>
    <dgm:cxn modelId="{0084E1D7-17C7-4A61-9BC0-CA836B560E5D}" type="presOf" srcId="{74F680B6-7B44-4F7E-AC1E-E3227E8634BD}" destId="{2361F346-C8C8-4F65-9BA5-F14D2A7FECE1}" srcOrd="1" destOrd="0" presId="urn:microsoft.com/office/officeart/2005/8/layout/radial1"/>
    <dgm:cxn modelId="{729EFBCA-53C3-44A5-9B96-2BF6137C577D}" srcId="{07664599-11DD-48E7-B88B-8EDAFE6F6F9D}" destId="{C98966ED-224D-4B87-8DFB-BFA184FCBCC1}" srcOrd="3" destOrd="0" parTransId="{4FE8FE3E-D01E-40C1-92D9-6337E3204ED1}" sibTransId="{5A234C2D-A72C-4ADB-BEA0-E2F1C48CF124}"/>
    <dgm:cxn modelId="{3C054462-35D3-4078-99C5-E8DC6D758169}" type="presOf" srcId="{A1A80E97-4ECC-4EA7-BE98-D8C2538E77CB}" destId="{D18F0C71-A483-49A2-8B57-86CECF4CDB95}" srcOrd="1" destOrd="0" presId="urn:microsoft.com/office/officeart/2005/8/layout/radial1"/>
    <dgm:cxn modelId="{4866D8CD-B3C0-4BA9-AC87-A5BA71D25F04}" type="presOf" srcId="{D813B1C5-1848-4CA6-8AAB-85FE69EA66FB}" destId="{34191567-4037-4C7A-85A6-7158092E21DD}" srcOrd="0" destOrd="0" presId="urn:microsoft.com/office/officeart/2005/8/layout/radial1"/>
    <dgm:cxn modelId="{074E4CFA-5C5C-483D-A8A4-41515EBFA1EA}" srcId="{07664599-11DD-48E7-B88B-8EDAFE6F6F9D}" destId="{D813B1C5-1848-4CA6-8AAB-85FE69EA66FB}" srcOrd="2" destOrd="0" parTransId="{D982B0AF-B5C1-4096-B260-EBB8E54F21BB}" sibTransId="{51300094-7C81-452B-B893-7CA6691E86EC}"/>
    <dgm:cxn modelId="{FEB86A10-8B2F-4602-95E9-F6027D286DDE}" type="presOf" srcId="{D982B0AF-B5C1-4096-B260-EBB8E54F21BB}" destId="{0B14FB46-E745-4E50-9DB0-3D24A553795C}" srcOrd="0" destOrd="0" presId="urn:microsoft.com/office/officeart/2005/8/layout/radial1"/>
    <dgm:cxn modelId="{C5989FE6-7AAB-4753-ACE9-7D7FE724A6E1}" type="presOf" srcId="{D982B0AF-B5C1-4096-B260-EBB8E54F21BB}" destId="{810B7C92-523E-4EDC-950F-037326E33ABF}" srcOrd="1" destOrd="0" presId="urn:microsoft.com/office/officeart/2005/8/layout/radial1"/>
    <dgm:cxn modelId="{A3E5FD1F-1694-4CD9-8CA5-9FFD601430E6}" type="presParOf" srcId="{DB05416E-C629-4A40-809A-A7EBF302ADF2}" destId="{E8114BCE-2E36-44F0-B258-1A7A63F78D6B}" srcOrd="0" destOrd="0" presId="urn:microsoft.com/office/officeart/2005/8/layout/radial1"/>
    <dgm:cxn modelId="{B2C824BA-D70C-42CC-BA23-D703C8522648}" type="presParOf" srcId="{DB05416E-C629-4A40-809A-A7EBF302ADF2}" destId="{C6BCDD5B-8113-4B8A-8561-1471B1FA1953}" srcOrd="1" destOrd="0" presId="urn:microsoft.com/office/officeart/2005/8/layout/radial1"/>
    <dgm:cxn modelId="{CA09C2F0-67E0-47DC-A87B-A4188DB5F133}" type="presParOf" srcId="{C6BCDD5B-8113-4B8A-8561-1471B1FA1953}" destId="{D18F0C71-A483-49A2-8B57-86CECF4CDB95}" srcOrd="0" destOrd="0" presId="urn:microsoft.com/office/officeart/2005/8/layout/radial1"/>
    <dgm:cxn modelId="{85BD2B77-2238-4262-9CCC-A081D3F293C7}" type="presParOf" srcId="{DB05416E-C629-4A40-809A-A7EBF302ADF2}" destId="{5A67CED0-C9C1-43B1-AE94-5AFDE3583382}" srcOrd="2" destOrd="0" presId="urn:microsoft.com/office/officeart/2005/8/layout/radial1"/>
    <dgm:cxn modelId="{20A794EA-C23A-4C33-A0E7-1AE5F5D0765E}" type="presParOf" srcId="{DB05416E-C629-4A40-809A-A7EBF302ADF2}" destId="{FBB09F30-DDFE-4245-8F35-C8A004EE49A6}" srcOrd="3" destOrd="0" presId="urn:microsoft.com/office/officeart/2005/8/layout/radial1"/>
    <dgm:cxn modelId="{30808EDE-BD96-4AF1-8FCB-CC9A40A2FC31}" type="presParOf" srcId="{FBB09F30-DDFE-4245-8F35-C8A004EE49A6}" destId="{2361F346-C8C8-4F65-9BA5-F14D2A7FECE1}" srcOrd="0" destOrd="0" presId="urn:microsoft.com/office/officeart/2005/8/layout/radial1"/>
    <dgm:cxn modelId="{97463759-84CD-4BAB-BEF2-90ADB76BA03B}" type="presParOf" srcId="{DB05416E-C629-4A40-809A-A7EBF302ADF2}" destId="{188901C2-7B6B-4B5A-BCD9-86B2E0927619}" srcOrd="4" destOrd="0" presId="urn:microsoft.com/office/officeart/2005/8/layout/radial1"/>
    <dgm:cxn modelId="{71845BFE-E21D-4A7B-A586-1B47CD1DD837}" type="presParOf" srcId="{DB05416E-C629-4A40-809A-A7EBF302ADF2}" destId="{0B14FB46-E745-4E50-9DB0-3D24A553795C}" srcOrd="5" destOrd="0" presId="urn:microsoft.com/office/officeart/2005/8/layout/radial1"/>
    <dgm:cxn modelId="{29382BBD-10F0-4BCA-9A60-3B1C3B29DB25}" type="presParOf" srcId="{0B14FB46-E745-4E50-9DB0-3D24A553795C}" destId="{810B7C92-523E-4EDC-950F-037326E33ABF}" srcOrd="0" destOrd="0" presId="urn:microsoft.com/office/officeart/2005/8/layout/radial1"/>
    <dgm:cxn modelId="{65891DDE-1CDE-42F0-8228-645D115D7F7A}" type="presParOf" srcId="{DB05416E-C629-4A40-809A-A7EBF302ADF2}" destId="{34191567-4037-4C7A-85A6-7158092E21DD}" srcOrd="6" destOrd="0" presId="urn:microsoft.com/office/officeart/2005/8/layout/radial1"/>
    <dgm:cxn modelId="{E80F2170-7506-46B8-9BAF-096754C7C871}" type="presParOf" srcId="{DB05416E-C629-4A40-809A-A7EBF302ADF2}" destId="{A29C7FB8-CEE1-45BF-9A1D-7298F1991BB9}" srcOrd="7" destOrd="0" presId="urn:microsoft.com/office/officeart/2005/8/layout/radial1"/>
    <dgm:cxn modelId="{E45B9DC6-E584-4944-9FDE-C1BBEA5CD060}" type="presParOf" srcId="{A29C7FB8-CEE1-45BF-9A1D-7298F1991BB9}" destId="{F073FBCA-3011-4CC3-9932-C127DD53FDF7}" srcOrd="0" destOrd="0" presId="urn:microsoft.com/office/officeart/2005/8/layout/radial1"/>
    <dgm:cxn modelId="{BEDF626A-2DEF-4F44-B663-40D6714E50F2}" type="presParOf" srcId="{DB05416E-C629-4A40-809A-A7EBF302ADF2}" destId="{DA784427-5010-40E1-A03D-BE3F0C8C1E0B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3C6B7A-CD03-4BFF-BE2D-79D2B477529B}" type="doc">
      <dgm:prSet loTypeId="urn:microsoft.com/office/officeart/2005/8/layout/radial5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AA3B9285-833C-472A-ACF5-166704A5E984}">
      <dgm:prSet phldrT="[Texto]" custT="1"/>
      <dgm:spPr/>
      <dgm:t>
        <a:bodyPr/>
        <a:lstStyle/>
        <a:p>
          <a:pPr algn="ctr"/>
          <a:endParaRPr lang="es-CO" sz="1800" dirty="0"/>
        </a:p>
      </dgm:t>
    </dgm:pt>
    <dgm:pt modelId="{1C75D884-8E71-47F1-AC81-DF2280F659AB}" type="parTrans" cxnId="{D1C0A8B7-EAF4-4F21-B23C-310BC0B62E5E}">
      <dgm:prSet/>
      <dgm:spPr/>
      <dgm:t>
        <a:bodyPr/>
        <a:lstStyle/>
        <a:p>
          <a:endParaRPr lang="es-CO"/>
        </a:p>
      </dgm:t>
    </dgm:pt>
    <dgm:pt modelId="{85E036A3-8735-46DA-A8C3-EC4B3413147E}" type="sibTrans" cxnId="{D1C0A8B7-EAF4-4F21-B23C-310BC0B62E5E}">
      <dgm:prSet/>
      <dgm:spPr/>
      <dgm:t>
        <a:bodyPr/>
        <a:lstStyle/>
        <a:p>
          <a:endParaRPr lang="es-CO"/>
        </a:p>
      </dgm:t>
    </dgm:pt>
    <dgm:pt modelId="{CEDD1A84-6B83-47C8-B189-DF1459B9A862}">
      <dgm:prSet phldrT="[Texto]" custT="1"/>
      <dgm:spPr/>
      <dgm:t>
        <a:bodyPr/>
        <a:lstStyle/>
        <a:p>
          <a:r>
            <a:rPr lang="es-CO" sz="1600" b="1" dirty="0">
              <a:solidFill>
                <a:schemeClr val="tx2"/>
              </a:solidFill>
            </a:rPr>
            <a:t>Lectura y escritura </a:t>
          </a:r>
          <a:r>
            <a:rPr lang="es-CO" sz="1600" b="1">
              <a:solidFill>
                <a:schemeClr val="tx2"/>
              </a:solidFill>
            </a:rPr>
            <a:t>en la infancia </a:t>
          </a:r>
          <a:endParaRPr lang="es-CO" sz="1600" b="1" dirty="0">
            <a:solidFill>
              <a:schemeClr val="tx2"/>
            </a:solidFill>
          </a:endParaRPr>
        </a:p>
      </dgm:t>
    </dgm:pt>
    <dgm:pt modelId="{30B6CAAB-91A2-4632-885B-48CBC0D2D8D1}" type="parTrans" cxnId="{8AC54C11-78CF-473A-BC9F-4C71FA0F1F59}">
      <dgm:prSet/>
      <dgm:spPr/>
      <dgm:t>
        <a:bodyPr/>
        <a:lstStyle/>
        <a:p>
          <a:endParaRPr lang="es-CO"/>
        </a:p>
      </dgm:t>
    </dgm:pt>
    <dgm:pt modelId="{DFD363C4-4A61-4E33-823F-FE57F996EDE4}" type="sibTrans" cxnId="{8AC54C11-78CF-473A-BC9F-4C71FA0F1F59}">
      <dgm:prSet/>
      <dgm:spPr/>
      <dgm:t>
        <a:bodyPr/>
        <a:lstStyle/>
        <a:p>
          <a:endParaRPr lang="es-CO"/>
        </a:p>
      </dgm:t>
    </dgm:pt>
    <dgm:pt modelId="{24F2C57A-A9BE-4E46-BFB1-0B526C249C44}">
      <dgm:prSet phldrT="[Texto]" custT="1"/>
      <dgm:spPr/>
      <dgm:t>
        <a:bodyPr/>
        <a:lstStyle/>
        <a:p>
          <a:r>
            <a:rPr lang="es-CO" sz="1600" b="1" dirty="0">
              <a:solidFill>
                <a:schemeClr val="tx2"/>
              </a:solidFill>
            </a:rPr>
            <a:t>Taller de Grado II</a:t>
          </a:r>
        </a:p>
      </dgm:t>
    </dgm:pt>
    <dgm:pt modelId="{FA342DF7-64CC-4EDB-B910-E05BD8062DB3}" type="parTrans" cxnId="{AF802DB6-0C8F-4A5F-983C-2B90658C9E81}">
      <dgm:prSet/>
      <dgm:spPr/>
      <dgm:t>
        <a:bodyPr/>
        <a:lstStyle/>
        <a:p>
          <a:endParaRPr lang="es-CO"/>
        </a:p>
      </dgm:t>
    </dgm:pt>
    <dgm:pt modelId="{C2F7DBA6-BCCA-4395-9464-86241960D1FA}" type="sibTrans" cxnId="{AF802DB6-0C8F-4A5F-983C-2B90658C9E81}">
      <dgm:prSet/>
      <dgm:spPr/>
      <dgm:t>
        <a:bodyPr/>
        <a:lstStyle/>
        <a:p>
          <a:endParaRPr lang="es-CO"/>
        </a:p>
      </dgm:t>
    </dgm:pt>
    <dgm:pt modelId="{4185B024-20A3-4F85-82AA-AE440E523E70}">
      <dgm:prSet phldrT="[Texto]" custT="1"/>
      <dgm:spPr/>
      <dgm:t>
        <a:bodyPr/>
        <a:lstStyle/>
        <a:p>
          <a:r>
            <a:rPr lang="es-CO" sz="1600" b="1" dirty="0">
              <a:solidFill>
                <a:schemeClr val="tx2"/>
              </a:solidFill>
            </a:rPr>
            <a:t>Practicas pedagógicas investigativas</a:t>
          </a:r>
        </a:p>
      </dgm:t>
    </dgm:pt>
    <dgm:pt modelId="{B6CC36D2-69A1-44C5-9E37-E0DE9845F7C3}" type="parTrans" cxnId="{414EA871-3501-47FB-99FC-FA76AE3C5682}">
      <dgm:prSet/>
      <dgm:spPr/>
      <dgm:t>
        <a:bodyPr/>
        <a:lstStyle/>
        <a:p>
          <a:endParaRPr lang="es-CO"/>
        </a:p>
      </dgm:t>
    </dgm:pt>
    <dgm:pt modelId="{F6C54B23-38F9-4156-9AB2-6AC7CE262637}" type="sibTrans" cxnId="{414EA871-3501-47FB-99FC-FA76AE3C5682}">
      <dgm:prSet/>
      <dgm:spPr/>
      <dgm:t>
        <a:bodyPr/>
        <a:lstStyle/>
        <a:p>
          <a:endParaRPr lang="es-CO"/>
        </a:p>
      </dgm:t>
    </dgm:pt>
    <dgm:pt modelId="{8CC6604C-57DE-4D18-810A-B20C8C06C143}">
      <dgm:prSet phldrT="[Texto]" custT="1"/>
      <dgm:spPr/>
      <dgm:t>
        <a:bodyPr/>
        <a:lstStyle/>
        <a:p>
          <a:r>
            <a:rPr lang="es-CO" sz="1600" b="1" dirty="0">
              <a:solidFill>
                <a:schemeClr val="tx2"/>
              </a:solidFill>
            </a:rPr>
            <a:t>Comportamiento humano II</a:t>
          </a:r>
        </a:p>
      </dgm:t>
    </dgm:pt>
    <dgm:pt modelId="{61BC207A-69EB-4601-AC5E-C027CD1B65A1}" type="parTrans" cxnId="{8DA02F1E-5F76-498A-9DF7-585801663E59}">
      <dgm:prSet/>
      <dgm:spPr/>
      <dgm:t>
        <a:bodyPr/>
        <a:lstStyle/>
        <a:p>
          <a:endParaRPr lang="es-CO"/>
        </a:p>
      </dgm:t>
    </dgm:pt>
    <dgm:pt modelId="{E525BC16-9620-4F1F-9F9E-0F18978D5952}" type="sibTrans" cxnId="{8DA02F1E-5F76-498A-9DF7-585801663E59}">
      <dgm:prSet/>
      <dgm:spPr/>
      <dgm:t>
        <a:bodyPr/>
        <a:lstStyle/>
        <a:p>
          <a:endParaRPr lang="es-CO"/>
        </a:p>
      </dgm:t>
    </dgm:pt>
    <dgm:pt modelId="{40D294E0-3E83-420E-846A-CDD95CE38A2E}">
      <dgm:prSet custT="1"/>
      <dgm:spPr/>
      <dgm:t>
        <a:bodyPr/>
        <a:lstStyle/>
        <a:p>
          <a:r>
            <a:rPr lang="es-CO" sz="1600" b="1" dirty="0">
              <a:solidFill>
                <a:schemeClr val="tx2"/>
              </a:solidFill>
            </a:rPr>
            <a:t>Desarrollo del pensamiento </a:t>
          </a:r>
          <a:r>
            <a:rPr lang="es-CO" sz="1600" b="1" dirty="0" err="1">
              <a:solidFill>
                <a:schemeClr val="tx2"/>
              </a:solidFill>
            </a:rPr>
            <a:t>variacional</a:t>
          </a:r>
          <a:r>
            <a:rPr lang="es-CO" sz="1600" b="1" dirty="0">
              <a:solidFill>
                <a:schemeClr val="tx2"/>
              </a:solidFill>
            </a:rPr>
            <a:t> </a:t>
          </a:r>
        </a:p>
      </dgm:t>
    </dgm:pt>
    <dgm:pt modelId="{B09422C5-B4E4-4D3A-994C-C2E3A7F07164}" type="parTrans" cxnId="{7725FD65-1E78-4AED-92CC-AF827F8386A4}">
      <dgm:prSet/>
      <dgm:spPr/>
      <dgm:t>
        <a:bodyPr/>
        <a:lstStyle/>
        <a:p>
          <a:endParaRPr lang="es-CO"/>
        </a:p>
      </dgm:t>
    </dgm:pt>
    <dgm:pt modelId="{54CE3351-5AC5-4ECA-9F98-9ABF475026F5}" type="sibTrans" cxnId="{7725FD65-1E78-4AED-92CC-AF827F8386A4}">
      <dgm:prSet/>
      <dgm:spPr/>
      <dgm:t>
        <a:bodyPr/>
        <a:lstStyle/>
        <a:p>
          <a:endParaRPr lang="es-CO"/>
        </a:p>
      </dgm:t>
    </dgm:pt>
    <dgm:pt modelId="{3A1B7EA0-4570-499A-9CEA-4E60278AE404}">
      <dgm:prSet custT="1"/>
      <dgm:spPr/>
      <dgm:t>
        <a:bodyPr/>
        <a:lstStyle/>
        <a:p>
          <a:r>
            <a:rPr lang="es-CO" sz="2400" b="1" dirty="0">
              <a:solidFill>
                <a:schemeClr val="tx2"/>
              </a:solidFill>
            </a:rPr>
            <a:t>Inglés</a:t>
          </a:r>
        </a:p>
      </dgm:t>
    </dgm:pt>
    <dgm:pt modelId="{D9162C27-F4EB-47AC-AE02-74443AC9FFFD}" type="parTrans" cxnId="{90F30468-BB29-4721-B1C8-6AFCB430E570}">
      <dgm:prSet/>
      <dgm:spPr/>
      <dgm:t>
        <a:bodyPr/>
        <a:lstStyle/>
        <a:p>
          <a:endParaRPr lang="es-CO"/>
        </a:p>
      </dgm:t>
    </dgm:pt>
    <dgm:pt modelId="{92E32002-2D16-4FD9-A814-E8298A541FFD}" type="sibTrans" cxnId="{90F30468-BB29-4721-B1C8-6AFCB430E570}">
      <dgm:prSet/>
      <dgm:spPr/>
      <dgm:t>
        <a:bodyPr/>
        <a:lstStyle/>
        <a:p>
          <a:endParaRPr lang="es-CO"/>
        </a:p>
      </dgm:t>
    </dgm:pt>
    <dgm:pt modelId="{88794D55-CEDD-456D-8FB3-3F5C6D6568D2}">
      <dgm:prSet/>
      <dgm:spPr/>
      <dgm:t>
        <a:bodyPr/>
        <a:lstStyle/>
        <a:p>
          <a:endParaRPr lang="es-CO"/>
        </a:p>
      </dgm:t>
    </dgm:pt>
    <dgm:pt modelId="{8CAA80D2-6A32-4D43-A149-D916C6023AD0}" type="parTrans" cxnId="{C62BE845-1B73-4426-A73E-C6160546970D}">
      <dgm:prSet/>
      <dgm:spPr/>
      <dgm:t>
        <a:bodyPr/>
        <a:lstStyle/>
        <a:p>
          <a:endParaRPr lang="es-CO"/>
        </a:p>
      </dgm:t>
    </dgm:pt>
    <dgm:pt modelId="{CA347E08-4173-498D-B9A4-D529271DACA5}" type="sibTrans" cxnId="{C62BE845-1B73-4426-A73E-C6160546970D}">
      <dgm:prSet/>
      <dgm:spPr/>
      <dgm:t>
        <a:bodyPr/>
        <a:lstStyle/>
        <a:p>
          <a:endParaRPr lang="es-CO"/>
        </a:p>
      </dgm:t>
    </dgm:pt>
    <dgm:pt modelId="{1738312E-2CAA-484D-8E4A-7342453F5FC8}">
      <dgm:prSet/>
      <dgm:spPr/>
      <dgm:t>
        <a:bodyPr/>
        <a:lstStyle/>
        <a:p>
          <a:endParaRPr lang="es-CO"/>
        </a:p>
      </dgm:t>
    </dgm:pt>
    <dgm:pt modelId="{4CA1686C-6DF6-4CDE-B5E8-76350D9910A0}" type="parTrans" cxnId="{39150439-945F-4C0B-9958-24B0536471B3}">
      <dgm:prSet/>
      <dgm:spPr/>
      <dgm:t>
        <a:bodyPr/>
        <a:lstStyle/>
        <a:p>
          <a:endParaRPr lang="es-CO"/>
        </a:p>
      </dgm:t>
    </dgm:pt>
    <dgm:pt modelId="{C82ED186-D168-430A-A306-C63B3E4F8A6A}" type="sibTrans" cxnId="{39150439-945F-4C0B-9958-24B0536471B3}">
      <dgm:prSet/>
      <dgm:spPr/>
      <dgm:t>
        <a:bodyPr/>
        <a:lstStyle/>
        <a:p>
          <a:endParaRPr lang="es-CO"/>
        </a:p>
      </dgm:t>
    </dgm:pt>
    <dgm:pt modelId="{E453BC3A-9567-4FB9-8A7F-4F39AEDA3000}">
      <dgm:prSet custT="1"/>
      <dgm:spPr/>
      <dgm:t>
        <a:bodyPr/>
        <a:lstStyle/>
        <a:p>
          <a:r>
            <a:rPr lang="es-CO" sz="1600" b="1" dirty="0">
              <a:solidFill>
                <a:schemeClr val="tx2"/>
              </a:solidFill>
            </a:rPr>
            <a:t>Planificación y gestión educativa</a:t>
          </a:r>
        </a:p>
      </dgm:t>
    </dgm:pt>
    <dgm:pt modelId="{C6A2DFC7-7700-4EAC-8A14-4EA08D015EE2}" type="sibTrans" cxnId="{F5C2A860-891C-499F-ADC6-6F176C9251FD}">
      <dgm:prSet/>
      <dgm:spPr/>
      <dgm:t>
        <a:bodyPr/>
        <a:lstStyle/>
        <a:p>
          <a:endParaRPr lang="es-CO"/>
        </a:p>
      </dgm:t>
    </dgm:pt>
    <dgm:pt modelId="{D5F257F9-C3AA-479E-AB8E-1BE2E4167E4C}" type="parTrans" cxnId="{F5C2A860-891C-499F-ADC6-6F176C9251FD}">
      <dgm:prSet/>
      <dgm:spPr/>
      <dgm:t>
        <a:bodyPr/>
        <a:lstStyle/>
        <a:p>
          <a:endParaRPr lang="es-CO"/>
        </a:p>
      </dgm:t>
    </dgm:pt>
    <dgm:pt modelId="{89AA6E57-0AD9-4506-9FA9-4AC439CF54DE}" type="pres">
      <dgm:prSet presAssocID="{653C6B7A-CD03-4BFF-BE2D-79D2B477529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E3F881B3-EDB6-48B4-837A-9F11CDF738E9}" type="pres">
      <dgm:prSet presAssocID="{AA3B9285-833C-472A-ACF5-166704A5E984}" presName="centerShape" presStyleLbl="node0" presStyleIdx="0" presStyleCnt="1" custScaleX="181565" custScaleY="162478" custLinFactNeighborX="-3773" custLinFactNeighborY="-1886"/>
      <dgm:spPr/>
      <dgm:t>
        <a:bodyPr/>
        <a:lstStyle/>
        <a:p>
          <a:endParaRPr lang="es-CO"/>
        </a:p>
      </dgm:t>
    </dgm:pt>
    <dgm:pt modelId="{C1F7693B-84C3-448C-91C3-E7B7121F4860}" type="pres">
      <dgm:prSet presAssocID="{30B6CAAB-91A2-4632-885B-48CBC0D2D8D1}" presName="parTrans" presStyleLbl="sibTrans2D1" presStyleIdx="0" presStyleCnt="7"/>
      <dgm:spPr/>
      <dgm:t>
        <a:bodyPr/>
        <a:lstStyle/>
        <a:p>
          <a:endParaRPr lang="es-CO"/>
        </a:p>
      </dgm:t>
    </dgm:pt>
    <dgm:pt modelId="{E1641A10-1265-4DAE-838C-A362E5ECE394}" type="pres">
      <dgm:prSet presAssocID="{30B6CAAB-91A2-4632-885B-48CBC0D2D8D1}" presName="connectorText" presStyleLbl="sibTrans2D1" presStyleIdx="0" presStyleCnt="7"/>
      <dgm:spPr/>
      <dgm:t>
        <a:bodyPr/>
        <a:lstStyle/>
        <a:p>
          <a:endParaRPr lang="es-CO"/>
        </a:p>
      </dgm:t>
    </dgm:pt>
    <dgm:pt modelId="{96C4127E-22DA-4E00-BC69-050DED06178F}" type="pres">
      <dgm:prSet presAssocID="{CEDD1A84-6B83-47C8-B189-DF1459B9A862}" presName="node" presStyleLbl="node1" presStyleIdx="0" presStyleCnt="7" custScaleX="142911" custRadScaleRad="102586" custRadScaleInc="2211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96A438F-55AC-4282-8FB8-C79464CBE980}" type="pres">
      <dgm:prSet presAssocID="{FA342DF7-64CC-4EDB-B910-E05BD8062DB3}" presName="parTrans" presStyleLbl="sibTrans2D1" presStyleIdx="1" presStyleCnt="7"/>
      <dgm:spPr/>
      <dgm:t>
        <a:bodyPr/>
        <a:lstStyle/>
        <a:p>
          <a:endParaRPr lang="es-CO"/>
        </a:p>
      </dgm:t>
    </dgm:pt>
    <dgm:pt modelId="{FC83DEBB-DC9F-4D8B-AD6D-EBBEA9E11F82}" type="pres">
      <dgm:prSet presAssocID="{FA342DF7-64CC-4EDB-B910-E05BD8062DB3}" presName="connectorText" presStyleLbl="sibTrans2D1" presStyleIdx="1" presStyleCnt="7"/>
      <dgm:spPr/>
      <dgm:t>
        <a:bodyPr/>
        <a:lstStyle/>
        <a:p>
          <a:endParaRPr lang="es-CO"/>
        </a:p>
      </dgm:t>
    </dgm:pt>
    <dgm:pt modelId="{DB41DBB9-35C9-4B38-BA43-848815EB2691}" type="pres">
      <dgm:prSet presAssocID="{24F2C57A-A9BE-4E46-BFB1-0B526C249C44}" presName="node" presStyleLbl="node1" presStyleIdx="1" presStyleCnt="7" custScaleX="120393" custScaleY="120394" custRadScaleRad="135511" custRadScaleInc="-1329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49A9F11-14DC-47B7-B0DF-D06212DB9560}" type="pres">
      <dgm:prSet presAssocID="{B6CC36D2-69A1-44C5-9E37-E0DE9845F7C3}" presName="parTrans" presStyleLbl="sibTrans2D1" presStyleIdx="2" presStyleCnt="7"/>
      <dgm:spPr/>
      <dgm:t>
        <a:bodyPr/>
        <a:lstStyle/>
        <a:p>
          <a:endParaRPr lang="es-CO"/>
        </a:p>
      </dgm:t>
    </dgm:pt>
    <dgm:pt modelId="{EA1ED9C3-01DF-4CB1-9529-B3B6514F5E72}" type="pres">
      <dgm:prSet presAssocID="{B6CC36D2-69A1-44C5-9E37-E0DE9845F7C3}" presName="connectorText" presStyleLbl="sibTrans2D1" presStyleIdx="2" presStyleCnt="7"/>
      <dgm:spPr/>
      <dgm:t>
        <a:bodyPr/>
        <a:lstStyle/>
        <a:p>
          <a:endParaRPr lang="es-CO"/>
        </a:p>
      </dgm:t>
    </dgm:pt>
    <dgm:pt modelId="{58A47A37-A788-4E8E-987A-6B8EF8246E21}" type="pres">
      <dgm:prSet presAssocID="{4185B024-20A3-4F85-82AA-AE440E523E70}" presName="node" presStyleLbl="node1" presStyleIdx="2" presStyleCnt="7" custScaleX="143337" custScaleY="132637" custRadScaleRad="122243" custRadScaleInc="-5487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2B4C24A-1DCE-497E-BDA9-5FBB19581ADC}" type="pres">
      <dgm:prSet presAssocID="{D5F257F9-C3AA-479E-AB8E-1BE2E4167E4C}" presName="parTrans" presStyleLbl="sibTrans2D1" presStyleIdx="3" presStyleCnt="7"/>
      <dgm:spPr/>
      <dgm:t>
        <a:bodyPr/>
        <a:lstStyle/>
        <a:p>
          <a:endParaRPr lang="es-CO"/>
        </a:p>
      </dgm:t>
    </dgm:pt>
    <dgm:pt modelId="{E2B0C4FF-55C7-42E5-9C62-5E28D58FCA09}" type="pres">
      <dgm:prSet presAssocID="{D5F257F9-C3AA-479E-AB8E-1BE2E4167E4C}" presName="connectorText" presStyleLbl="sibTrans2D1" presStyleIdx="3" presStyleCnt="7"/>
      <dgm:spPr/>
      <dgm:t>
        <a:bodyPr/>
        <a:lstStyle/>
        <a:p>
          <a:endParaRPr lang="es-CO"/>
        </a:p>
      </dgm:t>
    </dgm:pt>
    <dgm:pt modelId="{4E72BAF8-A0B9-4191-A565-EC16A38F4651}" type="pres">
      <dgm:prSet presAssocID="{E453BC3A-9567-4FB9-8A7F-4F39AEDA3000}" presName="node" presStyleLbl="node1" presStyleIdx="3" presStyleCnt="7" custScaleX="132636" custScaleY="124488" custRadScaleRad="114178" custRadScaleInc="-8482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18178AE-D553-4A31-96E2-F836FB43B22C}" type="pres">
      <dgm:prSet presAssocID="{B09422C5-B4E4-4D3A-994C-C2E3A7F07164}" presName="parTrans" presStyleLbl="sibTrans2D1" presStyleIdx="4" presStyleCnt="7"/>
      <dgm:spPr/>
      <dgm:t>
        <a:bodyPr/>
        <a:lstStyle/>
        <a:p>
          <a:endParaRPr lang="es-CO"/>
        </a:p>
      </dgm:t>
    </dgm:pt>
    <dgm:pt modelId="{C269EAA6-EBE7-448E-AB73-5CBC2F4B6323}" type="pres">
      <dgm:prSet presAssocID="{B09422C5-B4E4-4D3A-994C-C2E3A7F07164}" presName="connectorText" presStyleLbl="sibTrans2D1" presStyleIdx="4" presStyleCnt="7"/>
      <dgm:spPr/>
      <dgm:t>
        <a:bodyPr/>
        <a:lstStyle/>
        <a:p>
          <a:endParaRPr lang="es-CO"/>
        </a:p>
      </dgm:t>
    </dgm:pt>
    <dgm:pt modelId="{D50D0334-9E5F-48E9-9FF9-0B04CB5BD2E8}" type="pres">
      <dgm:prSet presAssocID="{40D294E0-3E83-420E-846A-CDD95CE38A2E}" presName="node" presStyleLbl="node1" presStyleIdx="4" presStyleCnt="7" custScaleX="141646" custScaleY="124753" custRadScaleRad="140839" custRadScaleInc="10350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E4F4B32-1271-4860-90D7-6EB941CDE0C4}" type="pres">
      <dgm:prSet presAssocID="{D9162C27-F4EB-47AC-AE02-74443AC9FFFD}" presName="parTrans" presStyleLbl="sibTrans2D1" presStyleIdx="5" presStyleCnt="7"/>
      <dgm:spPr/>
      <dgm:t>
        <a:bodyPr/>
        <a:lstStyle/>
        <a:p>
          <a:endParaRPr lang="es-CO"/>
        </a:p>
      </dgm:t>
    </dgm:pt>
    <dgm:pt modelId="{C3323684-0FEA-4D9C-8EA6-396C5DE95A57}" type="pres">
      <dgm:prSet presAssocID="{D9162C27-F4EB-47AC-AE02-74443AC9FFFD}" presName="connectorText" presStyleLbl="sibTrans2D1" presStyleIdx="5" presStyleCnt="7"/>
      <dgm:spPr/>
      <dgm:t>
        <a:bodyPr/>
        <a:lstStyle/>
        <a:p>
          <a:endParaRPr lang="es-CO"/>
        </a:p>
      </dgm:t>
    </dgm:pt>
    <dgm:pt modelId="{69AD0D76-1CA8-455A-8384-1C6BA62172A4}" type="pres">
      <dgm:prSet presAssocID="{3A1B7EA0-4570-499A-9CEA-4E60278AE404}" presName="node" presStyleLbl="node1" presStyleIdx="5" presStyleCnt="7" custScaleX="108342" custScaleY="107862" custRadScaleRad="136321" custRadScaleInc="5278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9C4E8CF-1523-4C70-917B-04537FD7545C}" type="pres">
      <dgm:prSet presAssocID="{61BC207A-69EB-4601-AC5E-C027CD1B65A1}" presName="parTrans" presStyleLbl="sibTrans2D1" presStyleIdx="6" presStyleCnt="7" custLinFactNeighborX="3988" custLinFactNeighborY="-30566"/>
      <dgm:spPr/>
      <dgm:t>
        <a:bodyPr/>
        <a:lstStyle/>
        <a:p>
          <a:endParaRPr lang="es-CO"/>
        </a:p>
      </dgm:t>
    </dgm:pt>
    <dgm:pt modelId="{5B5CDE77-6D07-488C-AFC2-833967BA262D}" type="pres">
      <dgm:prSet presAssocID="{61BC207A-69EB-4601-AC5E-C027CD1B65A1}" presName="connectorText" presStyleLbl="sibTrans2D1" presStyleIdx="6" presStyleCnt="7"/>
      <dgm:spPr/>
      <dgm:t>
        <a:bodyPr/>
        <a:lstStyle/>
        <a:p>
          <a:endParaRPr lang="es-CO"/>
        </a:p>
      </dgm:t>
    </dgm:pt>
    <dgm:pt modelId="{F2058A4F-DCE3-45A3-A7C9-47F9732B3E07}" type="pres">
      <dgm:prSet presAssocID="{8CC6604C-57DE-4D18-810A-B20C8C06C143}" presName="node" presStyleLbl="node1" presStyleIdx="6" presStyleCnt="7" custScaleX="189635" custScaleY="121951" custRadScaleRad="138090" custRadScaleInc="643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3293D926-735B-4CAE-B5D5-290AA254299B}" type="presOf" srcId="{61BC207A-69EB-4601-AC5E-C027CD1B65A1}" destId="{5B5CDE77-6D07-488C-AFC2-833967BA262D}" srcOrd="1" destOrd="0" presId="urn:microsoft.com/office/officeart/2005/8/layout/radial5"/>
    <dgm:cxn modelId="{02A4CA08-1471-49B3-BC3B-A98A4375CC47}" type="presOf" srcId="{30B6CAAB-91A2-4632-885B-48CBC0D2D8D1}" destId="{C1F7693B-84C3-448C-91C3-E7B7121F4860}" srcOrd="0" destOrd="0" presId="urn:microsoft.com/office/officeart/2005/8/layout/radial5"/>
    <dgm:cxn modelId="{FB6993B2-2723-4B46-9421-2C785AC4D183}" type="presOf" srcId="{3A1B7EA0-4570-499A-9CEA-4E60278AE404}" destId="{69AD0D76-1CA8-455A-8384-1C6BA62172A4}" srcOrd="0" destOrd="0" presId="urn:microsoft.com/office/officeart/2005/8/layout/radial5"/>
    <dgm:cxn modelId="{5BBC0D85-90CA-4C0C-8042-FDE1EA352B23}" type="presOf" srcId="{FA342DF7-64CC-4EDB-B910-E05BD8062DB3}" destId="{FC83DEBB-DC9F-4D8B-AD6D-EBBEA9E11F82}" srcOrd="1" destOrd="0" presId="urn:microsoft.com/office/officeart/2005/8/layout/radial5"/>
    <dgm:cxn modelId="{C62BE845-1B73-4426-A73E-C6160546970D}" srcId="{653C6B7A-CD03-4BFF-BE2D-79D2B477529B}" destId="{88794D55-CEDD-456D-8FB3-3F5C6D6568D2}" srcOrd="2" destOrd="0" parTransId="{8CAA80D2-6A32-4D43-A149-D916C6023AD0}" sibTransId="{CA347E08-4173-498D-B9A4-D529271DACA5}"/>
    <dgm:cxn modelId="{72F6F3AB-FEAB-4416-B382-034752B61BE9}" type="presOf" srcId="{AA3B9285-833C-472A-ACF5-166704A5E984}" destId="{E3F881B3-EDB6-48B4-837A-9F11CDF738E9}" srcOrd="0" destOrd="0" presId="urn:microsoft.com/office/officeart/2005/8/layout/radial5"/>
    <dgm:cxn modelId="{22D4D51E-4843-4A50-B842-A3A8CDE56522}" type="presOf" srcId="{B6CC36D2-69A1-44C5-9E37-E0DE9845F7C3}" destId="{EA1ED9C3-01DF-4CB1-9529-B3B6514F5E72}" srcOrd="1" destOrd="0" presId="urn:microsoft.com/office/officeart/2005/8/layout/radial5"/>
    <dgm:cxn modelId="{D1C0A8B7-EAF4-4F21-B23C-310BC0B62E5E}" srcId="{653C6B7A-CD03-4BFF-BE2D-79D2B477529B}" destId="{AA3B9285-833C-472A-ACF5-166704A5E984}" srcOrd="0" destOrd="0" parTransId="{1C75D884-8E71-47F1-AC81-DF2280F659AB}" sibTransId="{85E036A3-8735-46DA-A8C3-EC4B3413147E}"/>
    <dgm:cxn modelId="{AF802DB6-0C8F-4A5F-983C-2B90658C9E81}" srcId="{AA3B9285-833C-472A-ACF5-166704A5E984}" destId="{24F2C57A-A9BE-4E46-BFB1-0B526C249C44}" srcOrd="1" destOrd="0" parTransId="{FA342DF7-64CC-4EDB-B910-E05BD8062DB3}" sibTransId="{C2F7DBA6-BCCA-4395-9464-86241960D1FA}"/>
    <dgm:cxn modelId="{33E2412B-C1F5-4F24-ADB1-1A813A7CEA2E}" type="presOf" srcId="{8CC6604C-57DE-4D18-810A-B20C8C06C143}" destId="{F2058A4F-DCE3-45A3-A7C9-47F9732B3E07}" srcOrd="0" destOrd="0" presId="urn:microsoft.com/office/officeart/2005/8/layout/radial5"/>
    <dgm:cxn modelId="{660481FF-F938-475A-AEAA-77C4E3928AFC}" type="presOf" srcId="{B09422C5-B4E4-4D3A-994C-C2E3A7F07164}" destId="{518178AE-D553-4A31-96E2-F836FB43B22C}" srcOrd="0" destOrd="0" presId="urn:microsoft.com/office/officeart/2005/8/layout/radial5"/>
    <dgm:cxn modelId="{DE49C9DC-21B8-4880-9F9A-32CB1CEBF13E}" type="presOf" srcId="{653C6B7A-CD03-4BFF-BE2D-79D2B477529B}" destId="{89AA6E57-0AD9-4506-9FA9-4AC439CF54DE}" srcOrd="0" destOrd="0" presId="urn:microsoft.com/office/officeart/2005/8/layout/radial5"/>
    <dgm:cxn modelId="{D89AA2E3-5634-4A18-AAA4-E3DCE55921B0}" type="presOf" srcId="{D5F257F9-C3AA-479E-AB8E-1BE2E4167E4C}" destId="{E2B0C4FF-55C7-42E5-9C62-5E28D58FCA09}" srcOrd="1" destOrd="0" presId="urn:microsoft.com/office/officeart/2005/8/layout/radial5"/>
    <dgm:cxn modelId="{F15832F4-181B-4A2F-9AFD-EC767F36ABC0}" type="presOf" srcId="{24F2C57A-A9BE-4E46-BFB1-0B526C249C44}" destId="{DB41DBB9-35C9-4B38-BA43-848815EB2691}" srcOrd="0" destOrd="0" presId="urn:microsoft.com/office/officeart/2005/8/layout/radial5"/>
    <dgm:cxn modelId="{8AC54C11-78CF-473A-BC9F-4C71FA0F1F59}" srcId="{AA3B9285-833C-472A-ACF5-166704A5E984}" destId="{CEDD1A84-6B83-47C8-B189-DF1459B9A862}" srcOrd="0" destOrd="0" parTransId="{30B6CAAB-91A2-4632-885B-48CBC0D2D8D1}" sibTransId="{DFD363C4-4A61-4E33-823F-FE57F996EDE4}"/>
    <dgm:cxn modelId="{B57260B8-142B-467D-9654-39F4C04B0CE0}" type="presOf" srcId="{D9162C27-F4EB-47AC-AE02-74443AC9FFFD}" destId="{DE4F4B32-1271-4860-90D7-6EB941CDE0C4}" srcOrd="0" destOrd="0" presId="urn:microsoft.com/office/officeart/2005/8/layout/radial5"/>
    <dgm:cxn modelId="{7725FD65-1E78-4AED-92CC-AF827F8386A4}" srcId="{AA3B9285-833C-472A-ACF5-166704A5E984}" destId="{40D294E0-3E83-420E-846A-CDD95CE38A2E}" srcOrd="4" destOrd="0" parTransId="{B09422C5-B4E4-4D3A-994C-C2E3A7F07164}" sibTransId="{54CE3351-5AC5-4ECA-9F98-9ABF475026F5}"/>
    <dgm:cxn modelId="{2C935082-E681-47FA-A27B-94CE43FCB4DB}" type="presOf" srcId="{CEDD1A84-6B83-47C8-B189-DF1459B9A862}" destId="{96C4127E-22DA-4E00-BC69-050DED06178F}" srcOrd="0" destOrd="0" presId="urn:microsoft.com/office/officeart/2005/8/layout/radial5"/>
    <dgm:cxn modelId="{F5C2A860-891C-499F-ADC6-6F176C9251FD}" srcId="{AA3B9285-833C-472A-ACF5-166704A5E984}" destId="{E453BC3A-9567-4FB9-8A7F-4F39AEDA3000}" srcOrd="3" destOrd="0" parTransId="{D5F257F9-C3AA-479E-AB8E-1BE2E4167E4C}" sibTransId="{C6A2DFC7-7700-4EAC-8A14-4EA08D015EE2}"/>
    <dgm:cxn modelId="{B6605DF3-1BBB-43BB-AB2C-A5D92D6DE9E5}" type="presOf" srcId="{30B6CAAB-91A2-4632-885B-48CBC0D2D8D1}" destId="{E1641A10-1265-4DAE-838C-A362E5ECE394}" srcOrd="1" destOrd="0" presId="urn:microsoft.com/office/officeart/2005/8/layout/radial5"/>
    <dgm:cxn modelId="{8671F1A5-9EDA-4A32-95AB-F88A3D9CB0B4}" type="presOf" srcId="{40D294E0-3E83-420E-846A-CDD95CE38A2E}" destId="{D50D0334-9E5F-48E9-9FF9-0B04CB5BD2E8}" srcOrd="0" destOrd="0" presId="urn:microsoft.com/office/officeart/2005/8/layout/radial5"/>
    <dgm:cxn modelId="{407B3FCE-1EB7-4544-A30C-10A470147FBD}" type="presOf" srcId="{61BC207A-69EB-4601-AC5E-C027CD1B65A1}" destId="{19C4E8CF-1523-4C70-917B-04537FD7545C}" srcOrd="0" destOrd="0" presId="urn:microsoft.com/office/officeart/2005/8/layout/radial5"/>
    <dgm:cxn modelId="{D364F954-4535-46E4-A978-3DC482894C14}" type="presOf" srcId="{E453BC3A-9567-4FB9-8A7F-4F39AEDA3000}" destId="{4E72BAF8-A0B9-4191-A565-EC16A38F4651}" srcOrd="0" destOrd="0" presId="urn:microsoft.com/office/officeart/2005/8/layout/radial5"/>
    <dgm:cxn modelId="{2A2C38F8-1371-4D22-B5F4-EA19EEF300BE}" type="presOf" srcId="{B09422C5-B4E4-4D3A-994C-C2E3A7F07164}" destId="{C269EAA6-EBE7-448E-AB73-5CBC2F4B6323}" srcOrd="1" destOrd="0" presId="urn:microsoft.com/office/officeart/2005/8/layout/radial5"/>
    <dgm:cxn modelId="{991F600B-1DB2-49A4-8FF7-B7C5592352D2}" type="presOf" srcId="{FA342DF7-64CC-4EDB-B910-E05BD8062DB3}" destId="{296A438F-55AC-4282-8FB8-C79464CBE980}" srcOrd="0" destOrd="0" presId="urn:microsoft.com/office/officeart/2005/8/layout/radial5"/>
    <dgm:cxn modelId="{6E6150A0-F0C5-4CB1-AE24-A4E0FC6FE976}" type="presOf" srcId="{B6CC36D2-69A1-44C5-9E37-E0DE9845F7C3}" destId="{D49A9F11-14DC-47B7-B0DF-D06212DB9560}" srcOrd="0" destOrd="0" presId="urn:microsoft.com/office/officeart/2005/8/layout/radial5"/>
    <dgm:cxn modelId="{695EC49D-B9FF-4445-B22A-1684DB9976E2}" type="presOf" srcId="{D9162C27-F4EB-47AC-AE02-74443AC9FFFD}" destId="{C3323684-0FEA-4D9C-8EA6-396C5DE95A57}" srcOrd="1" destOrd="0" presId="urn:microsoft.com/office/officeart/2005/8/layout/radial5"/>
    <dgm:cxn modelId="{39150439-945F-4C0B-9958-24B0536471B3}" srcId="{653C6B7A-CD03-4BFF-BE2D-79D2B477529B}" destId="{1738312E-2CAA-484D-8E4A-7342453F5FC8}" srcOrd="1" destOrd="0" parTransId="{4CA1686C-6DF6-4CDE-B5E8-76350D9910A0}" sibTransId="{C82ED186-D168-430A-A306-C63B3E4F8A6A}"/>
    <dgm:cxn modelId="{414EA871-3501-47FB-99FC-FA76AE3C5682}" srcId="{AA3B9285-833C-472A-ACF5-166704A5E984}" destId="{4185B024-20A3-4F85-82AA-AE440E523E70}" srcOrd="2" destOrd="0" parTransId="{B6CC36D2-69A1-44C5-9E37-E0DE9845F7C3}" sibTransId="{F6C54B23-38F9-4156-9AB2-6AC7CE262637}"/>
    <dgm:cxn modelId="{90F30468-BB29-4721-B1C8-6AFCB430E570}" srcId="{AA3B9285-833C-472A-ACF5-166704A5E984}" destId="{3A1B7EA0-4570-499A-9CEA-4E60278AE404}" srcOrd="5" destOrd="0" parTransId="{D9162C27-F4EB-47AC-AE02-74443AC9FFFD}" sibTransId="{92E32002-2D16-4FD9-A814-E8298A541FFD}"/>
    <dgm:cxn modelId="{8DA02F1E-5F76-498A-9DF7-585801663E59}" srcId="{AA3B9285-833C-472A-ACF5-166704A5E984}" destId="{8CC6604C-57DE-4D18-810A-B20C8C06C143}" srcOrd="6" destOrd="0" parTransId="{61BC207A-69EB-4601-AC5E-C027CD1B65A1}" sibTransId="{E525BC16-9620-4F1F-9F9E-0F18978D5952}"/>
    <dgm:cxn modelId="{72B97D58-78A0-488A-B283-26B61E8FC0AC}" type="presOf" srcId="{D5F257F9-C3AA-479E-AB8E-1BE2E4167E4C}" destId="{B2B4C24A-1DCE-497E-BDA9-5FBB19581ADC}" srcOrd="0" destOrd="0" presId="urn:microsoft.com/office/officeart/2005/8/layout/radial5"/>
    <dgm:cxn modelId="{548E4C5E-24F1-4AD3-B3D6-0C70DCB764D2}" type="presOf" srcId="{4185B024-20A3-4F85-82AA-AE440E523E70}" destId="{58A47A37-A788-4E8E-987A-6B8EF8246E21}" srcOrd="0" destOrd="0" presId="urn:microsoft.com/office/officeart/2005/8/layout/radial5"/>
    <dgm:cxn modelId="{EF58F3A2-DD57-4EEC-96E0-1EE154CEA812}" type="presParOf" srcId="{89AA6E57-0AD9-4506-9FA9-4AC439CF54DE}" destId="{E3F881B3-EDB6-48B4-837A-9F11CDF738E9}" srcOrd="0" destOrd="0" presId="urn:microsoft.com/office/officeart/2005/8/layout/radial5"/>
    <dgm:cxn modelId="{FD43C1F3-32EA-4125-B3F8-339C0AC28E68}" type="presParOf" srcId="{89AA6E57-0AD9-4506-9FA9-4AC439CF54DE}" destId="{C1F7693B-84C3-448C-91C3-E7B7121F4860}" srcOrd="1" destOrd="0" presId="urn:microsoft.com/office/officeart/2005/8/layout/radial5"/>
    <dgm:cxn modelId="{0D28E92C-1B71-4897-AA46-B728126D02FE}" type="presParOf" srcId="{C1F7693B-84C3-448C-91C3-E7B7121F4860}" destId="{E1641A10-1265-4DAE-838C-A362E5ECE394}" srcOrd="0" destOrd="0" presId="urn:microsoft.com/office/officeart/2005/8/layout/radial5"/>
    <dgm:cxn modelId="{A5E5B876-BBB1-4FC5-8439-76A5AEEA33BB}" type="presParOf" srcId="{89AA6E57-0AD9-4506-9FA9-4AC439CF54DE}" destId="{96C4127E-22DA-4E00-BC69-050DED06178F}" srcOrd="2" destOrd="0" presId="urn:microsoft.com/office/officeart/2005/8/layout/radial5"/>
    <dgm:cxn modelId="{A3FABD81-9A89-4098-91ED-036EE173D6E8}" type="presParOf" srcId="{89AA6E57-0AD9-4506-9FA9-4AC439CF54DE}" destId="{296A438F-55AC-4282-8FB8-C79464CBE980}" srcOrd="3" destOrd="0" presId="urn:microsoft.com/office/officeart/2005/8/layout/radial5"/>
    <dgm:cxn modelId="{B8066CAF-D78C-47F7-BDD4-22A85878488F}" type="presParOf" srcId="{296A438F-55AC-4282-8FB8-C79464CBE980}" destId="{FC83DEBB-DC9F-4D8B-AD6D-EBBEA9E11F82}" srcOrd="0" destOrd="0" presId="urn:microsoft.com/office/officeart/2005/8/layout/radial5"/>
    <dgm:cxn modelId="{8C9A5DE8-D135-4807-BC97-74EA9F4A8557}" type="presParOf" srcId="{89AA6E57-0AD9-4506-9FA9-4AC439CF54DE}" destId="{DB41DBB9-35C9-4B38-BA43-848815EB2691}" srcOrd="4" destOrd="0" presId="urn:microsoft.com/office/officeart/2005/8/layout/radial5"/>
    <dgm:cxn modelId="{3699C047-37BB-47EE-AE29-FDB1EB35D4F2}" type="presParOf" srcId="{89AA6E57-0AD9-4506-9FA9-4AC439CF54DE}" destId="{D49A9F11-14DC-47B7-B0DF-D06212DB9560}" srcOrd="5" destOrd="0" presId="urn:microsoft.com/office/officeart/2005/8/layout/radial5"/>
    <dgm:cxn modelId="{462C9152-9B37-4FE5-A1B9-90B02F66D87F}" type="presParOf" srcId="{D49A9F11-14DC-47B7-B0DF-D06212DB9560}" destId="{EA1ED9C3-01DF-4CB1-9529-B3B6514F5E72}" srcOrd="0" destOrd="0" presId="urn:microsoft.com/office/officeart/2005/8/layout/radial5"/>
    <dgm:cxn modelId="{918CFC42-8540-4446-A448-0A323AB685F9}" type="presParOf" srcId="{89AA6E57-0AD9-4506-9FA9-4AC439CF54DE}" destId="{58A47A37-A788-4E8E-987A-6B8EF8246E21}" srcOrd="6" destOrd="0" presId="urn:microsoft.com/office/officeart/2005/8/layout/radial5"/>
    <dgm:cxn modelId="{1DCAFA7F-C553-4C56-AA64-EC1F0F656DD7}" type="presParOf" srcId="{89AA6E57-0AD9-4506-9FA9-4AC439CF54DE}" destId="{B2B4C24A-1DCE-497E-BDA9-5FBB19581ADC}" srcOrd="7" destOrd="0" presId="urn:microsoft.com/office/officeart/2005/8/layout/radial5"/>
    <dgm:cxn modelId="{11896257-93C0-405A-97E8-4CA965F8D72C}" type="presParOf" srcId="{B2B4C24A-1DCE-497E-BDA9-5FBB19581ADC}" destId="{E2B0C4FF-55C7-42E5-9C62-5E28D58FCA09}" srcOrd="0" destOrd="0" presId="urn:microsoft.com/office/officeart/2005/8/layout/radial5"/>
    <dgm:cxn modelId="{153A1F37-8286-4BC1-8DAD-4150C51EFBF1}" type="presParOf" srcId="{89AA6E57-0AD9-4506-9FA9-4AC439CF54DE}" destId="{4E72BAF8-A0B9-4191-A565-EC16A38F4651}" srcOrd="8" destOrd="0" presId="urn:microsoft.com/office/officeart/2005/8/layout/radial5"/>
    <dgm:cxn modelId="{9ADFACC5-2825-45E3-8103-4D5FBC21E4F2}" type="presParOf" srcId="{89AA6E57-0AD9-4506-9FA9-4AC439CF54DE}" destId="{518178AE-D553-4A31-96E2-F836FB43B22C}" srcOrd="9" destOrd="0" presId="urn:microsoft.com/office/officeart/2005/8/layout/radial5"/>
    <dgm:cxn modelId="{77964BEE-3790-4B84-909F-5E38AC8D2F75}" type="presParOf" srcId="{518178AE-D553-4A31-96E2-F836FB43B22C}" destId="{C269EAA6-EBE7-448E-AB73-5CBC2F4B6323}" srcOrd="0" destOrd="0" presId="urn:microsoft.com/office/officeart/2005/8/layout/radial5"/>
    <dgm:cxn modelId="{9820D0C4-286B-4D7A-BA06-9CABAC7E248C}" type="presParOf" srcId="{89AA6E57-0AD9-4506-9FA9-4AC439CF54DE}" destId="{D50D0334-9E5F-48E9-9FF9-0B04CB5BD2E8}" srcOrd="10" destOrd="0" presId="urn:microsoft.com/office/officeart/2005/8/layout/radial5"/>
    <dgm:cxn modelId="{415B3356-5501-4B81-AE65-1F4268DEBE34}" type="presParOf" srcId="{89AA6E57-0AD9-4506-9FA9-4AC439CF54DE}" destId="{DE4F4B32-1271-4860-90D7-6EB941CDE0C4}" srcOrd="11" destOrd="0" presId="urn:microsoft.com/office/officeart/2005/8/layout/radial5"/>
    <dgm:cxn modelId="{1D3A47CF-E1DA-44D3-956D-1245B022E442}" type="presParOf" srcId="{DE4F4B32-1271-4860-90D7-6EB941CDE0C4}" destId="{C3323684-0FEA-4D9C-8EA6-396C5DE95A57}" srcOrd="0" destOrd="0" presId="urn:microsoft.com/office/officeart/2005/8/layout/radial5"/>
    <dgm:cxn modelId="{A0A859D4-CD40-486B-B2B9-C948E4502528}" type="presParOf" srcId="{89AA6E57-0AD9-4506-9FA9-4AC439CF54DE}" destId="{69AD0D76-1CA8-455A-8384-1C6BA62172A4}" srcOrd="12" destOrd="0" presId="urn:microsoft.com/office/officeart/2005/8/layout/radial5"/>
    <dgm:cxn modelId="{BB9D20F2-19B5-47F6-A9C7-5C04230C2C8D}" type="presParOf" srcId="{89AA6E57-0AD9-4506-9FA9-4AC439CF54DE}" destId="{19C4E8CF-1523-4C70-917B-04537FD7545C}" srcOrd="13" destOrd="0" presId="urn:microsoft.com/office/officeart/2005/8/layout/radial5"/>
    <dgm:cxn modelId="{054ED772-E08B-4252-907C-E1D170C85BC0}" type="presParOf" srcId="{19C4E8CF-1523-4C70-917B-04537FD7545C}" destId="{5B5CDE77-6D07-488C-AFC2-833967BA262D}" srcOrd="0" destOrd="0" presId="urn:microsoft.com/office/officeart/2005/8/layout/radial5"/>
    <dgm:cxn modelId="{56E0E298-5B06-4B24-8D9D-D414E70798C2}" type="presParOf" srcId="{89AA6E57-0AD9-4506-9FA9-4AC439CF54DE}" destId="{F2058A4F-DCE3-45A3-A7C9-47F9732B3E07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7A8DED-23A1-428D-81FE-EC1E435FBC5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1B4864A-238A-4196-8100-3A5A39ED3093}">
      <dgm:prSet phldrT="[Texto]"/>
      <dgm:spPr/>
      <dgm:t>
        <a:bodyPr/>
        <a:lstStyle/>
        <a:p>
          <a:r>
            <a:rPr lang="es-ES" dirty="0"/>
            <a:t>TIPO / ALCANCE</a:t>
          </a:r>
        </a:p>
      </dgm:t>
    </dgm:pt>
    <dgm:pt modelId="{7691A1F3-5D81-4591-B985-635521832C94}" type="parTrans" cxnId="{C0FB16AA-E8D5-4A3C-9F4D-2301F3EACD6C}">
      <dgm:prSet/>
      <dgm:spPr/>
      <dgm:t>
        <a:bodyPr/>
        <a:lstStyle/>
        <a:p>
          <a:endParaRPr lang="es-ES"/>
        </a:p>
      </dgm:t>
    </dgm:pt>
    <dgm:pt modelId="{D62D72B8-A446-405B-8A86-4E7901CE2165}" type="sibTrans" cxnId="{C0FB16AA-E8D5-4A3C-9F4D-2301F3EACD6C}">
      <dgm:prSet/>
      <dgm:spPr/>
      <dgm:t>
        <a:bodyPr/>
        <a:lstStyle/>
        <a:p>
          <a:endParaRPr lang="es-ES"/>
        </a:p>
      </dgm:t>
    </dgm:pt>
    <dgm:pt modelId="{85910FE3-1101-4665-8BDC-9C0B66A05451}">
      <dgm:prSet phldrT="[Texto]"/>
      <dgm:spPr/>
      <dgm:t>
        <a:bodyPr/>
        <a:lstStyle/>
        <a:p>
          <a:r>
            <a:rPr lang="es-ES" dirty="0"/>
            <a:t>Cualitativa</a:t>
          </a:r>
        </a:p>
      </dgm:t>
    </dgm:pt>
    <dgm:pt modelId="{1550595A-865A-4807-A541-BA48A01D51B6}" type="parTrans" cxnId="{3504C3B8-C342-4849-AD8C-FEE8774A4040}">
      <dgm:prSet/>
      <dgm:spPr/>
      <dgm:t>
        <a:bodyPr/>
        <a:lstStyle/>
        <a:p>
          <a:endParaRPr lang="es-ES"/>
        </a:p>
      </dgm:t>
    </dgm:pt>
    <dgm:pt modelId="{D64F1B1D-E9C8-4E44-A3B9-0D266B5924EA}" type="sibTrans" cxnId="{3504C3B8-C342-4849-AD8C-FEE8774A4040}">
      <dgm:prSet/>
      <dgm:spPr/>
      <dgm:t>
        <a:bodyPr/>
        <a:lstStyle/>
        <a:p>
          <a:endParaRPr lang="es-ES"/>
        </a:p>
      </dgm:t>
    </dgm:pt>
    <dgm:pt modelId="{ADB45961-9251-447A-80BA-0306E8F22B8D}">
      <dgm:prSet phldrT="[Texto]"/>
      <dgm:spPr/>
      <dgm:t>
        <a:bodyPr/>
        <a:lstStyle/>
        <a:p>
          <a:r>
            <a:rPr lang="es-ES" dirty="0"/>
            <a:t>Descriptiva</a:t>
          </a:r>
        </a:p>
      </dgm:t>
    </dgm:pt>
    <dgm:pt modelId="{AE986DB4-E178-4994-8496-645868363610}" type="parTrans" cxnId="{0C94EA34-3092-47C0-9F06-0DBA5E6D5257}">
      <dgm:prSet/>
      <dgm:spPr/>
      <dgm:t>
        <a:bodyPr/>
        <a:lstStyle/>
        <a:p>
          <a:endParaRPr lang="es-ES"/>
        </a:p>
      </dgm:t>
    </dgm:pt>
    <dgm:pt modelId="{22EEA5F7-6909-4CE8-8AFE-7AB1B41AE103}" type="sibTrans" cxnId="{0C94EA34-3092-47C0-9F06-0DBA5E6D5257}">
      <dgm:prSet/>
      <dgm:spPr/>
      <dgm:t>
        <a:bodyPr/>
        <a:lstStyle/>
        <a:p>
          <a:endParaRPr lang="es-ES"/>
        </a:p>
      </dgm:t>
    </dgm:pt>
    <dgm:pt modelId="{1124FBD8-BF63-41E5-A8F5-B07D39744D8A}">
      <dgm:prSet phldrT="[Texto]"/>
      <dgm:spPr/>
      <dgm:t>
        <a:bodyPr/>
        <a:lstStyle/>
        <a:p>
          <a:r>
            <a:rPr lang="es-ES" dirty="0"/>
            <a:t>INSTRUMENTO</a:t>
          </a:r>
        </a:p>
      </dgm:t>
    </dgm:pt>
    <dgm:pt modelId="{FA192387-D280-4A1F-9CCC-5D9CECF8C171}" type="parTrans" cxnId="{F6FC5DD2-B662-4FEC-BC73-5E00085F5A03}">
      <dgm:prSet/>
      <dgm:spPr/>
      <dgm:t>
        <a:bodyPr/>
        <a:lstStyle/>
        <a:p>
          <a:endParaRPr lang="es-ES"/>
        </a:p>
      </dgm:t>
    </dgm:pt>
    <dgm:pt modelId="{9FE4271D-D9F2-42A0-B577-93AC44EAF2FF}" type="sibTrans" cxnId="{F6FC5DD2-B662-4FEC-BC73-5E00085F5A03}">
      <dgm:prSet/>
      <dgm:spPr/>
      <dgm:t>
        <a:bodyPr/>
        <a:lstStyle/>
        <a:p>
          <a:endParaRPr lang="es-ES"/>
        </a:p>
      </dgm:t>
    </dgm:pt>
    <dgm:pt modelId="{A5DB4EE3-F5BE-4B5E-BAC5-A61FC8365F8B}">
      <dgm:prSet phldrT="[Texto]"/>
      <dgm:spPr/>
      <dgm:t>
        <a:bodyPr/>
        <a:lstStyle/>
        <a:p>
          <a:r>
            <a:rPr lang="es-ES" dirty="0"/>
            <a:t>Encuesta</a:t>
          </a:r>
        </a:p>
      </dgm:t>
    </dgm:pt>
    <dgm:pt modelId="{2FAA01C5-8A55-4E02-9A80-16A81879A710}" type="parTrans" cxnId="{179DAF20-2BE9-4AAB-B7AC-DEFEAAA77849}">
      <dgm:prSet/>
      <dgm:spPr/>
      <dgm:t>
        <a:bodyPr/>
        <a:lstStyle/>
        <a:p>
          <a:endParaRPr lang="es-ES"/>
        </a:p>
      </dgm:t>
    </dgm:pt>
    <dgm:pt modelId="{911105BF-3732-4795-80C2-FF4E48EA7E56}" type="sibTrans" cxnId="{179DAF20-2BE9-4AAB-B7AC-DEFEAAA77849}">
      <dgm:prSet/>
      <dgm:spPr/>
      <dgm:t>
        <a:bodyPr/>
        <a:lstStyle/>
        <a:p>
          <a:endParaRPr lang="es-ES"/>
        </a:p>
      </dgm:t>
    </dgm:pt>
    <dgm:pt modelId="{E6C825B6-C8BD-464F-90CA-6CE8608CBA8E}" type="pres">
      <dgm:prSet presAssocID="{0D7A8DED-23A1-428D-81FE-EC1E435FBC5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F1F6939D-18FB-4021-BAF2-F78B5C289935}" type="pres">
      <dgm:prSet presAssocID="{01B4864A-238A-4196-8100-3A5A39ED3093}" presName="composite" presStyleCnt="0"/>
      <dgm:spPr/>
    </dgm:pt>
    <dgm:pt modelId="{2CA24379-AEE6-44EE-B321-8A756B9AE611}" type="pres">
      <dgm:prSet presAssocID="{01B4864A-238A-4196-8100-3A5A39ED309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6891050-7548-47D2-9F56-B28CB7B91F53}" type="pres">
      <dgm:prSet presAssocID="{01B4864A-238A-4196-8100-3A5A39ED3093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6E13DA3-44DB-407B-8290-35880D99D987}" type="pres">
      <dgm:prSet presAssocID="{D62D72B8-A446-405B-8A86-4E7901CE2165}" presName="space" presStyleCnt="0"/>
      <dgm:spPr/>
    </dgm:pt>
    <dgm:pt modelId="{85DE1C23-8491-4488-9D78-2DE9362F441E}" type="pres">
      <dgm:prSet presAssocID="{1124FBD8-BF63-41E5-A8F5-B07D39744D8A}" presName="composite" presStyleCnt="0"/>
      <dgm:spPr/>
    </dgm:pt>
    <dgm:pt modelId="{891444C5-4DF2-4EF6-B189-7FEB868EE09F}" type="pres">
      <dgm:prSet presAssocID="{1124FBD8-BF63-41E5-A8F5-B07D39744D8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2E71A62-2183-4BC1-951F-243D9B53C732}" type="pres">
      <dgm:prSet presAssocID="{1124FBD8-BF63-41E5-A8F5-B07D39744D8A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F6FC5DD2-B662-4FEC-BC73-5E00085F5A03}" srcId="{0D7A8DED-23A1-428D-81FE-EC1E435FBC5C}" destId="{1124FBD8-BF63-41E5-A8F5-B07D39744D8A}" srcOrd="1" destOrd="0" parTransId="{FA192387-D280-4A1F-9CCC-5D9CECF8C171}" sibTransId="{9FE4271D-D9F2-42A0-B577-93AC44EAF2FF}"/>
    <dgm:cxn modelId="{286AAC26-EE6B-444B-87D7-9125A5FA0766}" type="presOf" srcId="{01B4864A-238A-4196-8100-3A5A39ED3093}" destId="{2CA24379-AEE6-44EE-B321-8A756B9AE611}" srcOrd="0" destOrd="0" presId="urn:microsoft.com/office/officeart/2005/8/layout/hList1"/>
    <dgm:cxn modelId="{BA11A0FE-F635-4E1F-87E9-B64203BF818C}" type="presOf" srcId="{ADB45961-9251-447A-80BA-0306E8F22B8D}" destId="{06891050-7548-47D2-9F56-B28CB7B91F53}" srcOrd="0" destOrd="1" presId="urn:microsoft.com/office/officeart/2005/8/layout/hList1"/>
    <dgm:cxn modelId="{C0FB16AA-E8D5-4A3C-9F4D-2301F3EACD6C}" srcId="{0D7A8DED-23A1-428D-81FE-EC1E435FBC5C}" destId="{01B4864A-238A-4196-8100-3A5A39ED3093}" srcOrd="0" destOrd="0" parTransId="{7691A1F3-5D81-4591-B985-635521832C94}" sibTransId="{D62D72B8-A446-405B-8A86-4E7901CE2165}"/>
    <dgm:cxn modelId="{0B34FD48-9679-4F28-BB65-9878B0A44D23}" type="presOf" srcId="{85910FE3-1101-4665-8BDC-9C0B66A05451}" destId="{06891050-7548-47D2-9F56-B28CB7B91F53}" srcOrd="0" destOrd="0" presId="urn:microsoft.com/office/officeart/2005/8/layout/hList1"/>
    <dgm:cxn modelId="{3504C3B8-C342-4849-AD8C-FEE8774A4040}" srcId="{01B4864A-238A-4196-8100-3A5A39ED3093}" destId="{85910FE3-1101-4665-8BDC-9C0B66A05451}" srcOrd="0" destOrd="0" parTransId="{1550595A-865A-4807-A541-BA48A01D51B6}" sibTransId="{D64F1B1D-E9C8-4E44-A3B9-0D266B5924EA}"/>
    <dgm:cxn modelId="{BFE6F2DC-7E16-4F22-871F-920FF52A0E17}" type="presOf" srcId="{1124FBD8-BF63-41E5-A8F5-B07D39744D8A}" destId="{891444C5-4DF2-4EF6-B189-7FEB868EE09F}" srcOrd="0" destOrd="0" presId="urn:microsoft.com/office/officeart/2005/8/layout/hList1"/>
    <dgm:cxn modelId="{0C94EA34-3092-47C0-9F06-0DBA5E6D5257}" srcId="{01B4864A-238A-4196-8100-3A5A39ED3093}" destId="{ADB45961-9251-447A-80BA-0306E8F22B8D}" srcOrd="1" destOrd="0" parTransId="{AE986DB4-E178-4994-8496-645868363610}" sibTransId="{22EEA5F7-6909-4CE8-8AFE-7AB1B41AE103}"/>
    <dgm:cxn modelId="{D4941F2C-AC5A-4904-A5E8-B156AF581604}" type="presOf" srcId="{A5DB4EE3-F5BE-4B5E-BAC5-A61FC8365F8B}" destId="{F2E71A62-2183-4BC1-951F-243D9B53C732}" srcOrd="0" destOrd="0" presId="urn:microsoft.com/office/officeart/2005/8/layout/hList1"/>
    <dgm:cxn modelId="{179DAF20-2BE9-4AAB-B7AC-DEFEAAA77849}" srcId="{1124FBD8-BF63-41E5-A8F5-B07D39744D8A}" destId="{A5DB4EE3-F5BE-4B5E-BAC5-A61FC8365F8B}" srcOrd="0" destOrd="0" parTransId="{2FAA01C5-8A55-4E02-9A80-16A81879A710}" sibTransId="{911105BF-3732-4795-80C2-FF4E48EA7E56}"/>
    <dgm:cxn modelId="{61A7AEC5-91C5-42C0-81DD-7DA7CD2CA90C}" type="presOf" srcId="{0D7A8DED-23A1-428D-81FE-EC1E435FBC5C}" destId="{E6C825B6-C8BD-464F-90CA-6CE8608CBA8E}" srcOrd="0" destOrd="0" presId="urn:microsoft.com/office/officeart/2005/8/layout/hList1"/>
    <dgm:cxn modelId="{9BA9B9EF-5572-477E-8C47-A58756F1CA68}" type="presParOf" srcId="{E6C825B6-C8BD-464F-90CA-6CE8608CBA8E}" destId="{F1F6939D-18FB-4021-BAF2-F78B5C289935}" srcOrd="0" destOrd="0" presId="urn:microsoft.com/office/officeart/2005/8/layout/hList1"/>
    <dgm:cxn modelId="{1BF84E58-95F0-4D07-AAE2-6F2E0A483357}" type="presParOf" srcId="{F1F6939D-18FB-4021-BAF2-F78B5C289935}" destId="{2CA24379-AEE6-44EE-B321-8A756B9AE611}" srcOrd="0" destOrd="0" presId="urn:microsoft.com/office/officeart/2005/8/layout/hList1"/>
    <dgm:cxn modelId="{230B744E-55A2-46C1-88FF-6BE4EF23E8DB}" type="presParOf" srcId="{F1F6939D-18FB-4021-BAF2-F78B5C289935}" destId="{06891050-7548-47D2-9F56-B28CB7B91F53}" srcOrd="1" destOrd="0" presId="urn:microsoft.com/office/officeart/2005/8/layout/hList1"/>
    <dgm:cxn modelId="{CD1669D9-A835-4924-B0AE-F5F06745830A}" type="presParOf" srcId="{E6C825B6-C8BD-464F-90CA-6CE8608CBA8E}" destId="{96E13DA3-44DB-407B-8290-35880D99D987}" srcOrd="1" destOrd="0" presId="urn:microsoft.com/office/officeart/2005/8/layout/hList1"/>
    <dgm:cxn modelId="{12896EA9-B00D-49F7-9494-BA5931DF76C0}" type="presParOf" srcId="{E6C825B6-C8BD-464F-90CA-6CE8608CBA8E}" destId="{85DE1C23-8491-4488-9D78-2DE9362F441E}" srcOrd="2" destOrd="0" presId="urn:microsoft.com/office/officeart/2005/8/layout/hList1"/>
    <dgm:cxn modelId="{115628DF-24E5-4FC1-90D8-3AB44D56ECC5}" type="presParOf" srcId="{85DE1C23-8491-4488-9D78-2DE9362F441E}" destId="{891444C5-4DF2-4EF6-B189-7FEB868EE09F}" srcOrd="0" destOrd="0" presId="urn:microsoft.com/office/officeart/2005/8/layout/hList1"/>
    <dgm:cxn modelId="{FF34F1C4-3BBE-4DAE-8DF6-C0C7BF1E3013}" type="presParOf" srcId="{85DE1C23-8491-4488-9D78-2DE9362F441E}" destId="{F2E71A62-2183-4BC1-951F-243D9B53C73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7A8DED-23A1-428D-81FE-EC1E435FBC5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B854F6C-1FF5-41BD-A87F-794A08E2A66F}">
      <dgm:prSet/>
      <dgm:spPr/>
      <dgm:t>
        <a:bodyPr/>
        <a:lstStyle/>
        <a:p>
          <a:r>
            <a:rPr lang="es-MX" dirty="0"/>
            <a:t>ANÁLISIS DE INFORMACIÓN TRADICIÓN ORAL</a:t>
          </a:r>
          <a:endParaRPr lang="es-CO" dirty="0"/>
        </a:p>
      </dgm:t>
    </dgm:pt>
    <dgm:pt modelId="{BE71572B-B1F1-49D3-9A92-F29C5D562E5B}" type="parTrans" cxnId="{F925B859-FABC-454E-9DB6-88327C5CE2DD}">
      <dgm:prSet/>
      <dgm:spPr/>
      <dgm:t>
        <a:bodyPr/>
        <a:lstStyle/>
        <a:p>
          <a:endParaRPr lang="es-CO"/>
        </a:p>
      </dgm:t>
    </dgm:pt>
    <dgm:pt modelId="{FA988A56-DE01-45E7-924C-0BC00A2A2740}" type="sibTrans" cxnId="{F925B859-FABC-454E-9DB6-88327C5CE2DD}">
      <dgm:prSet/>
      <dgm:spPr/>
      <dgm:t>
        <a:bodyPr/>
        <a:lstStyle/>
        <a:p>
          <a:endParaRPr lang="es-CO"/>
        </a:p>
      </dgm:t>
    </dgm:pt>
    <dgm:pt modelId="{E6C825B6-C8BD-464F-90CA-6CE8608CBA8E}" type="pres">
      <dgm:prSet presAssocID="{0D7A8DED-23A1-428D-81FE-EC1E435FBC5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AE3AB76D-B1B5-4106-AB30-2D43E7E8C228}" type="pres">
      <dgm:prSet presAssocID="{9B854F6C-1FF5-41BD-A87F-794A08E2A66F}" presName="composite" presStyleCnt="0"/>
      <dgm:spPr/>
    </dgm:pt>
    <dgm:pt modelId="{32A55934-D88B-4D4B-9156-1BB5B2BF50FC}" type="pres">
      <dgm:prSet presAssocID="{9B854F6C-1FF5-41BD-A87F-794A08E2A66F}" presName="parTx" presStyleLbl="alignNode1" presStyleIdx="0" presStyleCnt="1" custLinFactNeighborX="13357" custLinFactNeighborY="-1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3CD6980-80E1-45B1-999F-475CD4191B39}" type="pres">
      <dgm:prSet presAssocID="{9B854F6C-1FF5-41BD-A87F-794A08E2A66F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F925B859-FABC-454E-9DB6-88327C5CE2DD}" srcId="{0D7A8DED-23A1-428D-81FE-EC1E435FBC5C}" destId="{9B854F6C-1FF5-41BD-A87F-794A08E2A66F}" srcOrd="0" destOrd="0" parTransId="{BE71572B-B1F1-49D3-9A92-F29C5D562E5B}" sibTransId="{FA988A56-DE01-45E7-924C-0BC00A2A2740}"/>
    <dgm:cxn modelId="{61A7AEC5-91C5-42C0-81DD-7DA7CD2CA90C}" type="presOf" srcId="{0D7A8DED-23A1-428D-81FE-EC1E435FBC5C}" destId="{E6C825B6-C8BD-464F-90CA-6CE8608CBA8E}" srcOrd="0" destOrd="0" presId="urn:microsoft.com/office/officeart/2005/8/layout/hList1"/>
    <dgm:cxn modelId="{B90D9F2C-55F4-4212-9534-9671F90FE3BC}" type="presOf" srcId="{9B854F6C-1FF5-41BD-A87F-794A08E2A66F}" destId="{32A55934-D88B-4D4B-9156-1BB5B2BF50FC}" srcOrd="0" destOrd="0" presId="urn:microsoft.com/office/officeart/2005/8/layout/hList1"/>
    <dgm:cxn modelId="{D317B8A1-1B10-4255-8A80-212093122E88}" type="presParOf" srcId="{E6C825B6-C8BD-464F-90CA-6CE8608CBA8E}" destId="{AE3AB76D-B1B5-4106-AB30-2D43E7E8C228}" srcOrd="0" destOrd="0" presId="urn:microsoft.com/office/officeart/2005/8/layout/hList1"/>
    <dgm:cxn modelId="{43B3516D-63FD-45F2-83B1-EE2C72B7F7E7}" type="presParOf" srcId="{AE3AB76D-B1B5-4106-AB30-2D43E7E8C228}" destId="{32A55934-D88B-4D4B-9156-1BB5B2BF50FC}" srcOrd="0" destOrd="0" presId="urn:microsoft.com/office/officeart/2005/8/layout/hList1"/>
    <dgm:cxn modelId="{72C76AE7-0BC4-471C-8F72-0B774B635C46}" type="presParOf" srcId="{AE3AB76D-B1B5-4106-AB30-2D43E7E8C228}" destId="{C3CD6980-80E1-45B1-999F-475CD4191B3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E847D-9A61-4983-8A99-2DF9D9606D5E}" type="datetimeFigureOut">
              <a:rPr lang="es-ES" smtClean="0"/>
              <a:t>22/05/2020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F7257-500D-4C86-9222-06055CB0BB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842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196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35414" y="0"/>
            <a:ext cx="3013075" cy="46196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89797D7-327B-40FA-B9C5-5A7C66DCF513}" type="datetimeFigureOut">
              <a:rPr lang="en-US"/>
              <a:pPr>
                <a:defRPr/>
              </a:pPr>
              <a:t>5/22/2020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pPr lvl="0"/>
            <a:endParaRPr lang="es-CO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95325" y="4387851"/>
            <a:ext cx="5559425" cy="4156075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O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772524"/>
            <a:ext cx="3013075" cy="46196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35414" y="8772524"/>
            <a:ext cx="3013075" cy="461964"/>
          </a:xfrm>
          <a:prstGeom prst="rect">
            <a:avLst/>
          </a:prstGeom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18D3151-53AE-4BF8-A912-59F22366AC38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079770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755576" y="3810289"/>
            <a:ext cx="7651694" cy="1994975"/>
          </a:xfrm>
        </p:spPr>
        <p:txBody>
          <a:bodyPr anchor="ctr">
            <a:normAutofit/>
          </a:bodyPr>
          <a:lstStyle>
            <a:lvl1pPr algn="ctr">
              <a:defRPr sz="5400" b="0" i="0">
                <a:solidFill>
                  <a:schemeClr val="bg1"/>
                </a:solidFill>
                <a:effectLst/>
                <a:latin typeface="Bebas Neue" panose="020B0606020202050201" pitchFamily="34" charset="0"/>
              </a:defRPr>
            </a:lvl1pPr>
          </a:lstStyle>
          <a:p>
            <a:r>
              <a:rPr lang="es-ES" dirty="0"/>
              <a:t>TÍTULO DE LA PRESENTACIÓN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99592" y="5805264"/>
            <a:ext cx="7488832" cy="66238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editar el estilo de subtítulo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EF75F38-9CCE-4477-BA7B-58F0CF1815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19" y="0"/>
            <a:ext cx="4901608" cy="40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4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lnSpc>
                <a:spcPct val="100000"/>
              </a:lnSpc>
              <a:defRPr sz="3200" b="0" i="0">
                <a:latin typeface="Bebas Neue" panose="020B0606020202050201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39334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lnSpc>
                <a:spcPct val="100000"/>
              </a:lnSpc>
              <a:defRPr sz="3200" b="0" i="0">
                <a:latin typeface="Bebas Neue" panose="020B0606020202050201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03706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171424"/>
            <a:ext cx="7886700" cy="5005539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628650" y="137823"/>
            <a:ext cx="7886700" cy="9828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600" b="0" i="0">
                <a:latin typeface="Bebas Neue" panose="020B0606020202050201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cxnSp>
        <p:nvCxnSpPr>
          <p:cNvPr id="11" name="Conector recto 10"/>
          <p:cNvCxnSpPr/>
          <p:nvPr userDrawn="1"/>
        </p:nvCxnSpPr>
        <p:spPr>
          <a:xfrm>
            <a:off x="628650" y="1111536"/>
            <a:ext cx="7886700" cy="0"/>
          </a:xfrm>
          <a:prstGeom prst="line">
            <a:avLst/>
          </a:prstGeom>
          <a:ln w="19050" cap="flat" cmpd="sng" algn="ctr">
            <a:solidFill>
              <a:schemeClr val="bg1">
                <a:lumMod val="85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40845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 b="0" i="0">
                <a:latin typeface="Bebas Neue" panose="020B0606020202050201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77201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4844" y="128736"/>
            <a:ext cx="7772400" cy="9828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600" b="0" i="0">
                <a:latin typeface="Bebas Neue" panose="020B0606020202050201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268760"/>
            <a:ext cx="3810000" cy="482724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48200" y="1268760"/>
            <a:ext cx="3810000" cy="4827240"/>
          </a:xfrm>
        </p:spPr>
        <p:txBody>
          <a:bodyPr rtlCol="0">
            <a:normAutofit/>
          </a:bodyPr>
          <a:lstStyle/>
          <a:p>
            <a:pPr lvl="0"/>
            <a:endParaRPr lang="es-CO" noProof="0"/>
          </a:p>
        </p:txBody>
      </p:sp>
      <p:cxnSp>
        <p:nvCxnSpPr>
          <p:cNvPr id="11" name="Conector recto 10"/>
          <p:cNvCxnSpPr/>
          <p:nvPr userDrawn="1"/>
        </p:nvCxnSpPr>
        <p:spPr>
          <a:xfrm>
            <a:off x="628650" y="1111536"/>
            <a:ext cx="7886700" cy="0"/>
          </a:xfrm>
          <a:prstGeom prst="line">
            <a:avLst/>
          </a:prstGeom>
          <a:ln w="19050" cap="flat" cmpd="sng" algn="ctr">
            <a:solidFill>
              <a:schemeClr val="bg1">
                <a:lumMod val="85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83925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28650" y="116633"/>
            <a:ext cx="7886700" cy="98344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s-ES" dirty="0"/>
              <a:t>TÍTULO DE LA DIAPOSITIVA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162338"/>
            <a:ext cx="7886700" cy="501462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cxnSp>
        <p:nvCxnSpPr>
          <p:cNvPr id="7" name="Conector recto 6"/>
          <p:cNvCxnSpPr/>
          <p:nvPr userDrawn="1"/>
        </p:nvCxnSpPr>
        <p:spPr>
          <a:xfrm>
            <a:off x="628650" y="1111536"/>
            <a:ext cx="7886700" cy="0"/>
          </a:xfrm>
          <a:prstGeom prst="line">
            <a:avLst/>
          </a:prstGeom>
          <a:ln w="19050" cap="flat" cmpd="sng" algn="ctr">
            <a:solidFill>
              <a:schemeClr val="bg1">
                <a:lumMod val="85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59539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 Tip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861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35782" y="4581128"/>
            <a:ext cx="8341022" cy="2016224"/>
          </a:xfrm>
        </p:spPr>
        <p:txBody>
          <a:bodyPr anchor="t">
            <a:normAutofit/>
          </a:bodyPr>
          <a:lstStyle>
            <a:lvl1pPr algn="l">
              <a:defRPr sz="4000" b="0" i="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0"/>
              </a:defRPr>
            </a:lvl1pPr>
          </a:lstStyle>
          <a:p>
            <a:r>
              <a:rPr lang="es-ES" dirty="0"/>
              <a:t>COLOCAR AQUÍ EL TITULO DE LA SECCIÓN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535782" y="4016506"/>
            <a:ext cx="8344791" cy="53137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Colocar aquí descripción o comentario de la sección</a:t>
            </a:r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46" y="189902"/>
            <a:ext cx="4177492" cy="348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47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 Tip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380312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14374" y="868363"/>
            <a:ext cx="6477906" cy="2852737"/>
          </a:xfrm>
        </p:spPr>
        <p:txBody>
          <a:bodyPr anchor="b"/>
          <a:lstStyle>
            <a:lvl1pPr algn="l">
              <a:defRPr sz="6000" b="0" i="0">
                <a:solidFill>
                  <a:schemeClr val="bg1"/>
                </a:solidFill>
                <a:effectLst/>
                <a:latin typeface="Bebas Neue" panose="020B0606020202050201" pitchFamily="34" charset="0"/>
              </a:defRPr>
            </a:lvl1pPr>
          </a:lstStyle>
          <a:p>
            <a:r>
              <a:rPr lang="es-ES" dirty="0"/>
              <a:t>COLOCAR AQUÍ EL TITULO DE LA SECCIÓN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795200" y="3752851"/>
            <a:ext cx="6297080" cy="236855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Colocar aquí los ítems a presentar en esta sección</a:t>
            </a:r>
          </a:p>
        </p:txBody>
      </p:sp>
      <p:sp>
        <p:nvSpPr>
          <p:cNvPr id="10" name="Rectángulo 9"/>
          <p:cNvSpPr/>
          <p:nvPr userDrawn="1"/>
        </p:nvSpPr>
        <p:spPr>
          <a:xfrm flipH="1">
            <a:off x="758795" y="3760172"/>
            <a:ext cx="72000" cy="236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2672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304741"/>
            <a:ext cx="3867150" cy="487222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304741"/>
            <a:ext cx="3867150" cy="4872222"/>
          </a:xfrm>
        </p:spPr>
        <p:txBody>
          <a:bodyPr/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cxnSp>
        <p:nvCxnSpPr>
          <p:cNvPr id="9" name="Conector recto 8"/>
          <p:cNvCxnSpPr/>
          <p:nvPr userDrawn="1"/>
        </p:nvCxnSpPr>
        <p:spPr>
          <a:xfrm>
            <a:off x="628650" y="1124744"/>
            <a:ext cx="7886700" cy="0"/>
          </a:xfrm>
          <a:prstGeom prst="line">
            <a:avLst/>
          </a:prstGeom>
          <a:ln w="19050" cap="flat" cmpd="sng" algn="ctr">
            <a:solidFill>
              <a:schemeClr val="bg1">
                <a:lumMod val="85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Marcador de pie de pá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14" name="Título 13"/>
          <p:cNvSpPr>
            <a:spLocks noGrp="1"/>
          </p:cNvSpPr>
          <p:nvPr>
            <p:ph type="title"/>
          </p:nvPr>
        </p:nvSpPr>
        <p:spPr>
          <a:xfrm>
            <a:off x="628650" y="123824"/>
            <a:ext cx="7886700" cy="982800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 sz="3600" b="0" i="0">
                <a:latin typeface="Bebas Neue" panose="020B0606020202050201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62965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243818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067730"/>
            <a:ext cx="3868737" cy="412193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243818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067730"/>
            <a:ext cx="3887788" cy="412193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cxnSp>
        <p:nvCxnSpPr>
          <p:cNvPr id="11" name="Conector recto 10"/>
          <p:cNvCxnSpPr>
            <a:cxnSpLocks/>
          </p:cNvCxnSpPr>
          <p:nvPr userDrawn="1"/>
        </p:nvCxnSpPr>
        <p:spPr>
          <a:xfrm flipH="1" flipV="1">
            <a:off x="8516938" y="1268760"/>
            <a:ext cx="15502" cy="4920904"/>
          </a:xfrm>
          <a:prstGeom prst="line">
            <a:avLst/>
          </a:prstGeom>
          <a:ln w="19050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630238" y="93327"/>
            <a:ext cx="7886700" cy="9828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600" b="0" i="0">
                <a:latin typeface="Bebas Neue" panose="020B0606020202050201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84807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abla de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380312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14374" y="868363"/>
            <a:ext cx="6477906" cy="904453"/>
          </a:xfrm>
        </p:spPr>
        <p:txBody>
          <a:bodyPr anchor="t"/>
          <a:lstStyle>
            <a:lvl1pPr algn="l">
              <a:defRPr sz="6000" b="0" i="0">
                <a:solidFill>
                  <a:schemeClr val="bg1"/>
                </a:solidFill>
                <a:effectLst/>
                <a:latin typeface="Bebas Neue" panose="020B0606020202050201" pitchFamily="34" charset="0"/>
              </a:defRPr>
            </a:lvl1pPr>
          </a:lstStyle>
          <a:p>
            <a:r>
              <a:rPr lang="es-CO" dirty="0"/>
              <a:t>Coloca aquí el titulo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795200" y="1844824"/>
            <a:ext cx="6297080" cy="4276577"/>
          </a:xfrm>
          <a:noFill/>
          <a:effectLst/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Colocar aquí los ítems a presentar</a:t>
            </a:r>
          </a:p>
        </p:txBody>
      </p:sp>
      <p:sp>
        <p:nvSpPr>
          <p:cNvPr id="10" name="Rectángulo 9"/>
          <p:cNvSpPr/>
          <p:nvPr userDrawn="1"/>
        </p:nvSpPr>
        <p:spPr>
          <a:xfrm flipH="1">
            <a:off x="781865" y="1844823"/>
            <a:ext cx="45719" cy="427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039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886700" cy="9828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600" b="0" i="0">
                <a:latin typeface="Bebas Neue" panose="020B0606020202050201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cxnSp>
        <p:nvCxnSpPr>
          <p:cNvPr id="9" name="Conector recto 8"/>
          <p:cNvCxnSpPr/>
          <p:nvPr userDrawn="1"/>
        </p:nvCxnSpPr>
        <p:spPr>
          <a:xfrm>
            <a:off x="628650" y="1111536"/>
            <a:ext cx="7886700" cy="0"/>
          </a:xfrm>
          <a:prstGeom prst="line">
            <a:avLst/>
          </a:prstGeom>
          <a:ln w="19050" cap="flat" cmpd="sng" algn="ctr">
            <a:solidFill>
              <a:schemeClr val="bg1">
                <a:lumMod val="85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12020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0453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 userDrawn="1"/>
        </p:nvSpPr>
        <p:spPr>
          <a:xfrm>
            <a:off x="0" y="6361583"/>
            <a:ext cx="9144000" cy="510065"/>
          </a:xfrm>
          <a:prstGeom prst="rect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Marcador de título 1"/>
          <p:cNvSpPr>
            <a:spLocks noGrp="1"/>
          </p:cNvSpPr>
          <p:nvPr userDrawn="1">
            <p:ph type="title"/>
          </p:nvPr>
        </p:nvSpPr>
        <p:spPr>
          <a:xfrm>
            <a:off x="628650" y="365125"/>
            <a:ext cx="7886700" cy="903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O" dirty="0"/>
              <a:t>TÍTULO</a:t>
            </a:r>
            <a:r>
              <a:rPr lang="es-ES" dirty="0"/>
              <a:t> DE LA DIAPOSITIVA</a:t>
            </a:r>
          </a:p>
        </p:txBody>
      </p:sp>
      <p:sp>
        <p:nvSpPr>
          <p:cNvPr id="3" name="Marcador de texto 2"/>
          <p:cNvSpPr>
            <a:spLocks noGrp="1"/>
          </p:cNvSpPr>
          <p:nvPr userDrawn="1">
            <p:ph type="body" idx="1"/>
          </p:nvPr>
        </p:nvSpPr>
        <p:spPr>
          <a:xfrm>
            <a:off x="628650" y="1333124"/>
            <a:ext cx="7886700" cy="4843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Marcador de fecha 3"/>
          <p:cNvSpPr txBox="1">
            <a:spLocks/>
          </p:cNvSpPr>
          <p:nvPr userDrawn="1"/>
        </p:nvSpPr>
        <p:spPr>
          <a:xfrm>
            <a:off x="8152571" y="6659721"/>
            <a:ext cx="964800" cy="18864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fld id="{7B8F00C3-1F22-4CE4-A78E-AEBECB6BF7BC}" type="datetime1">
              <a:rPr lang="es-ES" sz="1200" b="0" i="0" smtClean="0">
                <a:solidFill>
                  <a:schemeClr val="bg1"/>
                </a:solidFill>
                <a:effectLst/>
                <a:latin typeface="Bebas Neue Regular" panose="00000500000000000000" pitchFamily="50" charset="0"/>
              </a:rPr>
              <a:pPr algn="ctr"/>
              <a:t>22/05/2020</a:t>
            </a:fld>
            <a:endParaRPr lang="es-ES" sz="1200" b="0" i="0" dirty="0">
              <a:solidFill>
                <a:schemeClr val="bg1"/>
              </a:solidFill>
              <a:effectLst/>
              <a:latin typeface="Bebas Neue Regular" panose="00000500000000000000" pitchFamily="50" charset="0"/>
            </a:endParaRPr>
          </a:p>
        </p:txBody>
      </p:sp>
      <p:sp>
        <p:nvSpPr>
          <p:cNvPr id="10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373197" y="6372324"/>
            <a:ext cx="3748211" cy="480263"/>
          </a:xfrm>
          <a:prstGeom prst="rect">
            <a:avLst/>
          </a:prstGeom>
        </p:spPr>
        <p:txBody>
          <a:bodyPr anchor="ctr"/>
          <a:lstStyle>
            <a:lvl1pPr algn="r">
              <a:defRPr sz="1300" b="0" i="0">
                <a:solidFill>
                  <a:schemeClr val="bg1"/>
                </a:solidFill>
                <a:effectLst/>
                <a:latin typeface="Bebas Neue Regular" panose="00000500000000000000" pitchFamily="50" charset="0"/>
              </a:defRPr>
            </a:lvl1pPr>
          </a:lstStyle>
          <a:p>
            <a:endParaRPr lang="es-ES" dirty="0"/>
          </a:p>
        </p:txBody>
      </p:sp>
      <p:sp>
        <p:nvSpPr>
          <p:cNvPr id="12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172400" y="6358899"/>
            <a:ext cx="963947" cy="277535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sz="1200" b="0" i="0">
                <a:solidFill>
                  <a:schemeClr val="bg1"/>
                </a:solidFill>
                <a:effectLst/>
                <a:latin typeface="Bebas Neue Regular" panose="00000500000000000000" pitchFamily="50" charset="0"/>
              </a:defRPr>
            </a:lvl1pPr>
          </a:lstStyle>
          <a:p>
            <a:fld id="{A0D7ED8E-E8F2-40C2-AF71-A534DDE5582E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11ECAD4-1292-4E06-96E3-A5E27594CA9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50" y="6330600"/>
            <a:ext cx="3676420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1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73" r:id="rId4"/>
    <p:sldLayoutId id="2147483665" r:id="rId5"/>
    <p:sldLayoutId id="2147483666" r:id="rId6"/>
    <p:sldLayoutId id="2147483674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9" r:id="rId14"/>
  </p:sldLayoutIdLst>
  <p:hf hdr="0"/>
  <p:txStyles>
    <p:titleStyle>
      <a:lvl1pPr algn="l" defTabSz="914400" rtl="0" eaLnBrk="1" latinLnBrk="0" hangingPunct="1">
        <a:lnSpc>
          <a:spcPts val="5400"/>
        </a:lnSpc>
        <a:spcBef>
          <a:spcPct val="0"/>
        </a:spcBef>
        <a:buNone/>
        <a:defRPr sz="4400" b="0" kern="1200">
          <a:solidFill>
            <a:schemeClr val="accent2"/>
          </a:solidFill>
          <a:effectLst/>
          <a:latin typeface="Bebas Neue" panose="020B0606020202050201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4.mp4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1520" y="5085184"/>
            <a:ext cx="8568952" cy="864096"/>
          </a:xfrm>
        </p:spPr>
        <p:txBody>
          <a:bodyPr>
            <a:noAutofit/>
          </a:bodyPr>
          <a:lstStyle/>
          <a:p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 COLECTIVO VII </a:t>
            </a:r>
            <a:r>
              <a:rPr lang="es-ES" sz="3600" dirty="0"/>
              <a:t/>
            </a:r>
            <a:br>
              <a:rPr lang="es-ES" sz="3600" dirty="0"/>
            </a:br>
            <a:r>
              <a:rPr lang="es-ES" sz="3600" dirty="0"/>
              <a:t/>
            </a:r>
            <a:br>
              <a:rPr lang="es-ES" sz="3600" dirty="0"/>
            </a:b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101253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341022" cy="1224136"/>
          </a:xfrm>
        </p:spPr>
        <p:txBody>
          <a:bodyPr>
            <a:noAutofit/>
          </a:bodyPr>
          <a:lstStyle/>
          <a:p>
            <a:pPr algn="ctr"/>
            <a:r>
              <a:rPr lang="es-CO" sz="5400" dirty="0"/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4041078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Licenciatura en educación infantil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11</a:t>
            </a:fld>
            <a:endParaRPr lang="es-CO" dirty="0"/>
          </a:p>
        </p:txBody>
      </p:sp>
      <p:sp>
        <p:nvSpPr>
          <p:cNvPr id="7" name="5 Título"/>
          <p:cNvSpPr txBox="1">
            <a:spLocks/>
          </p:cNvSpPr>
          <p:nvPr/>
        </p:nvSpPr>
        <p:spPr>
          <a:xfrm>
            <a:off x="2267744" y="272104"/>
            <a:ext cx="4464497" cy="7806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CO" dirty="0"/>
              <a:t>OBJETIVO GENERAL</a:t>
            </a:r>
          </a:p>
        </p:txBody>
      </p:sp>
      <p:sp>
        <p:nvSpPr>
          <p:cNvPr id="2" name="1 Rectángulo"/>
          <p:cNvSpPr/>
          <p:nvPr/>
        </p:nvSpPr>
        <p:spPr>
          <a:xfrm>
            <a:off x="789188" y="3461625"/>
            <a:ext cx="7612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endParaRPr lang="es-ES" dirty="0">
              <a:latin typeface="+mn-lt"/>
            </a:endParaRPr>
          </a:p>
          <a:p>
            <a:pPr marL="342900" indent="-342900" algn="just">
              <a:buAutoNum type="arabicPeriod"/>
            </a:pPr>
            <a:endParaRPr lang="es-CO" dirty="0">
              <a:latin typeface="+mn-lt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611560" y="1266949"/>
            <a:ext cx="7790071" cy="129614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Determinar estrategias para fortalecer la identidad cultural partiendo desde nuestras tradiciones orales.</a:t>
            </a:r>
            <a:endParaRPr lang="es-CO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1119500" y="2737008"/>
            <a:ext cx="1143093" cy="34606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s-CO" sz="36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OBJETIVOS ESPECÍFICOS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2902263" y="2930029"/>
            <a:ext cx="5400600" cy="118301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S" dirty="0">
                <a:solidFill>
                  <a:schemeClr val="tx1"/>
                </a:solidFill>
              </a:rPr>
              <a:t>Identificar</a:t>
            </a:r>
            <a:r>
              <a:rPr lang="es-ES" dirty="0"/>
              <a:t> las diferentes tradicionales orales que hacen parte de nuestra identidad como cultura.</a:t>
            </a:r>
            <a:endParaRPr lang="es-CO" dirty="0"/>
          </a:p>
        </p:txBody>
      </p:sp>
      <p:sp>
        <p:nvSpPr>
          <p:cNvPr id="18" name="17 Rectángulo redondeado"/>
          <p:cNvSpPr/>
          <p:nvPr/>
        </p:nvSpPr>
        <p:spPr>
          <a:xfrm>
            <a:off x="2843808" y="4467323"/>
            <a:ext cx="5400600" cy="118301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S" dirty="0"/>
              <a:t>Proponer soportes teóricos existentes sobre la tradición oral como estrategia didáctica para fomentar la identidad cultural en las nuevas generaciones.</a:t>
            </a:r>
            <a:endParaRPr lang="es-CO" dirty="0"/>
          </a:p>
        </p:txBody>
      </p:sp>
      <p:cxnSp>
        <p:nvCxnSpPr>
          <p:cNvPr id="26" name="25 Conector recto"/>
          <p:cNvCxnSpPr>
            <a:stCxn id="16" idx="3"/>
          </p:cNvCxnSpPr>
          <p:nvPr/>
        </p:nvCxnSpPr>
        <p:spPr>
          <a:xfrm>
            <a:off x="2262593" y="4467323"/>
            <a:ext cx="3651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>
            <a:off x="2627784" y="3461625"/>
            <a:ext cx="0" cy="18395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2627784" y="3461625"/>
            <a:ext cx="1825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"/>
          <p:cNvCxnSpPr/>
          <p:nvPr/>
        </p:nvCxnSpPr>
        <p:spPr>
          <a:xfrm>
            <a:off x="2609204" y="5308268"/>
            <a:ext cx="1825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713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4797152"/>
            <a:ext cx="8341022" cy="1368152"/>
          </a:xfrm>
        </p:spPr>
        <p:txBody>
          <a:bodyPr>
            <a:noAutofit/>
          </a:bodyPr>
          <a:lstStyle/>
          <a:p>
            <a:pPr algn="ctr"/>
            <a:r>
              <a:rPr lang="es-CO" sz="5400" dirty="0"/>
              <a:t>MARCO TEÓRICO</a:t>
            </a:r>
          </a:p>
        </p:txBody>
      </p:sp>
    </p:spTree>
    <p:extLst>
      <p:ext uri="{BB962C8B-B14F-4D97-AF65-F5344CB8AC3E}">
        <p14:creationId xmlns:p14="http://schemas.microsoft.com/office/powerpoint/2010/main" val="1015444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13</a:t>
            </a:fld>
            <a:endParaRPr lang="es-CO" dirty="0"/>
          </a:p>
        </p:txBody>
      </p:sp>
      <p:sp>
        <p:nvSpPr>
          <p:cNvPr id="4" name="Título 5"/>
          <p:cNvSpPr txBox="1">
            <a:spLocks/>
          </p:cNvSpPr>
          <p:nvPr/>
        </p:nvSpPr>
        <p:spPr>
          <a:xfrm>
            <a:off x="683568" y="272375"/>
            <a:ext cx="7886700" cy="982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CO" dirty="0"/>
              <a:t>MARCO TEÓRICO</a:t>
            </a:r>
          </a:p>
        </p:txBody>
      </p:sp>
      <p:sp>
        <p:nvSpPr>
          <p:cNvPr id="5" name="Título 5"/>
          <p:cNvSpPr txBox="1">
            <a:spLocks/>
          </p:cNvSpPr>
          <p:nvPr/>
        </p:nvSpPr>
        <p:spPr>
          <a:xfrm>
            <a:off x="699074" y="980728"/>
            <a:ext cx="7886700" cy="982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CO" dirty="0"/>
              <a:t>ANTECEDENTES</a:t>
            </a: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887236984"/>
              </p:ext>
            </p:extLst>
          </p:nvPr>
        </p:nvGraphicFramePr>
        <p:xfrm>
          <a:off x="251520" y="1255175"/>
          <a:ext cx="849694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4874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886700" cy="864094"/>
          </a:xfrm>
        </p:spPr>
        <p:txBody>
          <a:bodyPr/>
          <a:lstStyle/>
          <a:p>
            <a:r>
              <a:rPr lang="es-CO" sz="4800" dirty="0"/>
              <a:t>MARCO CONCEPTUAL 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14</a:t>
            </a:fld>
            <a:endParaRPr lang="es-CO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159413876"/>
              </p:ext>
            </p:extLst>
          </p:nvPr>
        </p:nvGraphicFramePr>
        <p:xfrm>
          <a:off x="251520" y="980727"/>
          <a:ext cx="8568952" cy="5378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4797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15</a:t>
            </a:fld>
            <a:endParaRPr lang="es-CO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755576" y="0"/>
            <a:ext cx="7886700" cy="982800"/>
          </a:xfrm>
        </p:spPr>
        <p:txBody>
          <a:bodyPr/>
          <a:lstStyle/>
          <a:p>
            <a:pPr algn="ctr"/>
            <a:r>
              <a:rPr lang="es-CO" dirty="0">
                <a:latin typeface="Bebas Neue" panose="020B0606020202050201" pitchFamily="34" charset="0"/>
              </a:rPr>
              <a:t>AURA CONCEPTUAL</a:t>
            </a: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1767882829"/>
              </p:ext>
            </p:extLst>
          </p:nvPr>
        </p:nvGraphicFramePr>
        <p:xfrm>
          <a:off x="395536" y="764704"/>
          <a:ext cx="856895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6460BC6F-D5A2-4127-9D6D-E8AA1FE96AD4}"/>
              </a:ext>
            </a:extLst>
          </p:cNvPr>
          <p:cNvSpPr txBox="1"/>
          <p:nvPr/>
        </p:nvSpPr>
        <p:spPr>
          <a:xfrm>
            <a:off x="3563888" y="2564904"/>
            <a:ext cx="20882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2000" b="1" dirty="0">
                <a:solidFill>
                  <a:schemeClr val="bg1"/>
                </a:solidFill>
              </a:rPr>
              <a:t>Nuestra tradición oral, un espacio para construir nuestra identidad cultural. 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xmlns="" id="{735B7A6F-276C-479F-8182-116CE81EE2EE}"/>
              </a:ext>
            </a:extLst>
          </p:cNvPr>
          <p:cNvSpPr/>
          <p:nvPr/>
        </p:nvSpPr>
        <p:spPr>
          <a:xfrm>
            <a:off x="3257073" y="4723886"/>
            <a:ext cx="2232248" cy="16484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tx1"/>
                </a:solidFill>
              </a:rPr>
              <a:t>Trastornos neuromotores </a:t>
            </a:r>
          </a:p>
        </p:txBody>
      </p:sp>
    </p:spTree>
    <p:extLst>
      <p:ext uri="{BB962C8B-B14F-4D97-AF65-F5344CB8AC3E}">
        <p14:creationId xmlns:p14="http://schemas.microsoft.com/office/powerpoint/2010/main" val="2004896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16</a:t>
            </a:fld>
            <a:endParaRPr lang="es-CO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DISEÑO METODOLÓGICO</a:t>
            </a:r>
            <a:endParaRPr lang="en-US" dirty="0"/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81893157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4045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17</a:t>
            </a:fld>
            <a:endParaRPr lang="es-CO" dirty="0"/>
          </a:p>
        </p:txBody>
      </p:sp>
      <p:sp>
        <p:nvSpPr>
          <p:cNvPr id="5" name="CuadroTexto 4"/>
          <p:cNvSpPr txBox="1"/>
          <p:nvPr/>
        </p:nvSpPr>
        <p:spPr>
          <a:xfrm>
            <a:off x="755576" y="227618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dirty="0">
                <a:solidFill>
                  <a:schemeClr val="accent2"/>
                </a:solidFill>
                <a:latin typeface="Bebas Neue"/>
              </a:rPr>
              <a:t>INSTRUMENTO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5588" t="20586" r="27163" b="7980"/>
          <a:stretch/>
        </p:blipFill>
        <p:spPr>
          <a:xfrm>
            <a:off x="763239" y="1268760"/>
            <a:ext cx="7560840" cy="49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82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18</a:t>
            </a:fld>
            <a:endParaRPr lang="es-C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3624" t="18208" r="22828" b="8957"/>
          <a:stretch/>
        </p:blipFill>
        <p:spPr>
          <a:xfrm>
            <a:off x="617101" y="404664"/>
            <a:ext cx="7699315" cy="57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44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19</a:t>
            </a:fld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438" t="19185" r="21650" b="7980"/>
          <a:stretch/>
        </p:blipFill>
        <p:spPr>
          <a:xfrm>
            <a:off x="539552" y="332656"/>
            <a:ext cx="7920880" cy="583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43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3717032"/>
            <a:ext cx="8341022" cy="2852936"/>
          </a:xfrm>
        </p:spPr>
        <p:txBody>
          <a:bodyPr>
            <a:noAutofit/>
          </a:bodyPr>
          <a:lstStyle/>
          <a:p>
            <a:pPr algn="ctr"/>
            <a:r>
              <a:rPr lang="es-CO" sz="3200" b="1" dirty="0"/>
              <a:t/>
            </a:r>
            <a:br>
              <a:rPr lang="es-CO" sz="3200" b="1" dirty="0"/>
            </a:br>
            <a:r>
              <a:rPr lang="es-CO" sz="3200" b="1" dirty="0">
                <a:solidFill>
                  <a:schemeClr val="tx1"/>
                </a:solidFill>
              </a:rPr>
              <a:t>NUESTRA TRADICIÓN ORAL, UN ESPACIO PARA CONSTRUIR IDENTIDAD CULTURAL EN NIÑOS Y NIÑAS </a:t>
            </a:r>
          </a:p>
        </p:txBody>
      </p:sp>
    </p:spTree>
    <p:extLst>
      <p:ext uri="{BB962C8B-B14F-4D97-AF65-F5344CB8AC3E}">
        <p14:creationId xmlns:p14="http://schemas.microsoft.com/office/powerpoint/2010/main" val="476130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xmlns="" id="{645A7010-7E3F-4F2D-9D99-0EAA2AB9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5BE5DA5B-3528-47E7-B0C9-600E1FE83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20</a:t>
            </a:fld>
            <a:endParaRPr lang="es-CO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C07C7EAC-9A8D-4522-A88C-942BF41EEF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8491505"/>
              </p:ext>
            </p:extLst>
          </p:nvPr>
        </p:nvGraphicFramePr>
        <p:xfrm>
          <a:off x="1148687" y="836712"/>
          <a:ext cx="7008440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7750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xmlns="" id="{645A7010-7E3F-4F2D-9D99-0EAA2AB9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5BE5DA5B-3528-47E7-B0C9-600E1FE83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21</a:t>
            </a:fld>
            <a:endParaRPr lang="es-CO" dirty="0"/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xmlns="" id="{DC309BC8-2716-4438-B658-59447AB35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002642"/>
              </p:ext>
            </p:extLst>
          </p:nvPr>
        </p:nvGraphicFramePr>
        <p:xfrm>
          <a:off x="1043608" y="1916832"/>
          <a:ext cx="7344816" cy="3744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3384607282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xmlns="" val="3328179418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xmlns="" val="180345213"/>
                    </a:ext>
                  </a:extLst>
                </a:gridCol>
              </a:tblGrid>
              <a:tr h="748883">
                <a:tc>
                  <a:txBody>
                    <a:bodyPr/>
                    <a:lstStyle/>
                    <a:p>
                      <a:r>
                        <a:rPr lang="es-MX" dirty="0"/>
                        <a:t>Juegos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#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%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695745"/>
                  </a:ext>
                </a:extLst>
              </a:tr>
              <a:tr h="748883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Peregrina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19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79,2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68855872"/>
                  </a:ext>
                </a:extLst>
              </a:tr>
              <a:tr h="748883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El ponchado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20,8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0175124"/>
                  </a:ext>
                </a:extLst>
              </a:tr>
              <a:tr h="748883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Rey manda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20,8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8886583"/>
                  </a:ext>
                </a:extLst>
              </a:tr>
              <a:tr h="748883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Las chinas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20,8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0435047"/>
                  </a:ext>
                </a:extLst>
              </a:tr>
            </a:tbl>
          </a:graphicData>
        </a:graphic>
      </p:graphicFrame>
      <p:sp>
        <p:nvSpPr>
          <p:cNvPr id="9" name="Título 5">
            <a:extLst>
              <a:ext uri="{FF2B5EF4-FFF2-40B4-BE49-F238E27FC236}">
                <a16:creationId xmlns:a16="http://schemas.microsoft.com/office/drawing/2014/main" xmlns="" id="{A2DCB65F-2258-4427-8CA6-EE58514BC7F0}"/>
              </a:ext>
            </a:extLst>
          </p:cNvPr>
          <p:cNvSpPr txBox="1">
            <a:spLocks/>
          </p:cNvSpPr>
          <p:nvPr/>
        </p:nvSpPr>
        <p:spPr>
          <a:xfrm>
            <a:off x="628650" y="705353"/>
            <a:ext cx="7886700" cy="982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CO" dirty="0"/>
              <a:t>Principales juegos conocidos</a:t>
            </a:r>
          </a:p>
        </p:txBody>
      </p:sp>
    </p:spTree>
    <p:extLst>
      <p:ext uri="{BB962C8B-B14F-4D97-AF65-F5344CB8AC3E}">
        <p14:creationId xmlns:p14="http://schemas.microsoft.com/office/powerpoint/2010/main" val="937563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22</a:t>
            </a:fld>
            <a:endParaRPr lang="es-CO" dirty="0"/>
          </a:p>
        </p:txBody>
      </p:sp>
      <p:sp>
        <p:nvSpPr>
          <p:cNvPr id="4" name="CuadroTexto 3"/>
          <p:cNvSpPr txBox="1"/>
          <p:nvPr/>
        </p:nvSpPr>
        <p:spPr>
          <a:xfrm>
            <a:off x="791580" y="2132856"/>
            <a:ext cx="75608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3200" dirty="0">
                <a:latin typeface="+mn-lt"/>
              </a:rPr>
              <a:t>En la tabla anterior se puede observar que el juego tradicional más conocido por las personas entrevistadas es la peregrina con un 79, 2%, seguido por el rey manda, el ponchado y las chinas con un 20,8%. Juegos que aún se pueden ver en algunos sectores</a:t>
            </a:r>
          </a:p>
          <a:p>
            <a:pPr algn="just"/>
            <a:endParaRPr lang="es-CO" sz="4000" dirty="0">
              <a:latin typeface="+mn-lt"/>
            </a:endParaRPr>
          </a:p>
        </p:txBody>
      </p:sp>
      <p:sp>
        <p:nvSpPr>
          <p:cNvPr id="5" name="Título 5">
            <a:extLst>
              <a:ext uri="{FF2B5EF4-FFF2-40B4-BE49-F238E27FC236}">
                <a16:creationId xmlns:a16="http://schemas.microsoft.com/office/drawing/2014/main" xmlns="" id="{E2E1CF27-BDEC-4846-AFE1-5DF5451D3E69}"/>
              </a:ext>
            </a:extLst>
          </p:cNvPr>
          <p:cNvSpPr txBox="1">
            <a:spLocks/>
          </p:cNvSpPr>
          <p:nvPr/>
        </p:nvSpPr>
        <p:spPr>
          <a:xfrm>
            <a:off x="628650" y="623127"/>
            <a:ext cx="7886700" cy="982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CO" dirty="0"/>
              <a:t>Principales juegos conocidos</a:t>
            </a:r>
          </a:p>
        </p:txBody>
      </p:sp>
    </p:spTree>
    <p:extLst>
      <p:ext uri="{BB962C8B-B14F-4D97-AF65-F5344CB8AC3E}">
        <p14:creationId xmlns:p14="http://schemas.microsoft.com/office/powerpoint/2010/main" val="487718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xmlns="" id="{645A7010-7E3F-4F2D-9D99-0EAA2AB9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5BE5DA5B-3528-47E7-B0C9-600E1FE83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23</a:t>
            </a:fld>
            <a:endParaRPr lang="es-CO" dirty="0"/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xmlns="" id="{DC309BC8-2716-4438-B658-59447AB35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053180"/>
              </p:ext>
            </p:extLst>
          </p:nvPr>
        </p:nvGraphicFramePr>
        <p:xfrm>
          <a:off x="1043608" y="1916832"/>
          <a:ext cx="7344816" cy="3744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3384607282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xmlns="" val="3328179418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xmlns="" val="180345213"/>
                    </a:ext>
                  </a:extLst>
                </a:gridCol>
              </a:tblGrid>
              <a:tr h="748883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Tradiciones orales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#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%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695745"/>
                  </a:ext>
                </a:extLst>
              </a:tr>
              <a:tr h="748883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Cuentos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17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70,8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68855872"/>
                  </a:ext>
                </a:extLst>
              </a:tr>
              <a:tr h="748883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Mitos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33,3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0175124"/>
                  </a:ext>
                </a:extLst>
              </a:tr>
              <a:tr h="748883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Poesías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25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8886583"/>
                  </a:ext>
                </a:extLst>
              </a:tr>
              <a:tr h="748883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Cantos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4,2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0435047"/>
                  </a:ext>
                </a:extLst>
              </a:tr>
            </a:tbl>
          </a:graphicData>
        </a:graphic>
      </p:graphicFrame>
      <p:sp>
        <p:nvSpPr>
          <p:cNvPr id="9" name="Título 5">
            <a:extLst>
              <a:ext uri="{FF2B5EF4-FFF2-40B4-BE49-F238E27FC236}">
                <a16:creationId xmlns:a16="http://schemas.microsoft.com/office/drawing/2014/main" xmlns="" id="{A2DCB65F-2258-4427-8CA6-EE58514BC7F0}"/>
              </a:ext>
            </a:extLst>
          </p:cNvPr>
          <p:cNvSpPr txBox="1">
            <a:spLocks/>
          </p:cNvSpPr>
          <p:nvPr/>
        </p:nvSpPr>
        <p:spPr>
          <a:xfrm>
            <a:off x="628650" y="705353"/>
            <a:ext cx="7886700" cy="982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Tradiciones orales mas relevantes en la infancia</a:t>
            </a:r>
          </a:p>
        </p:txBody>
      </p:sp>
    </p:spTree>
    <p:extLst>
      <p:ext uri="{BB962C8B-B14F-4D97-AF65-F5344CB8AC3E}">
        <p14:creationId xmlns:p14="http://schemas.microsoft.com/office/powerpoint/2010/main" val="3863008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24</a:t>
            </a:fld>
            <a:endParaRPr lang="es-CO" dirty="0"/>
          </a:p>
        </p:txBody>
      </p:sp>
      <p:sp>
        <p:nvSpPr>
          <p:cNvPr id="4" name="CuadroTexto 3"/>
          <p:cNvSpPr txBox="1"/>
          <p:nvPr/>
        </p:nvSpPr>
        <p:spPr>
          <a:xfrm>
            <a:off x="611560" y="1333872"/>
            <a:ext cx="75608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3200" dirty="0">
                <a:latin typeface="+mn-lt"/>
              </a:rPr>
              <a:t>Para las personas encuestadas, en su infancia las tradiciones orales mas significativas fueron los cuentos, seguidos de los mitos, en tercer lugar se encuentra la poesía y por último los cantos. Al rememorar su infancia guardan buenos recuerdos de estas historias, de los lugares, momentos y personas que estaban cuando las escucharon.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FD38C2BE-0CFA-4EF0-9908-D76194D7DE17}"/>
              </a:ext>
            </a:extLst>
          </p:cNvPr>
          <p:cNvSpPr/>
          <p:nvPr/>
        </p:nvSpPr>
        <p:spPr>
          <a:xfrm>
            <a:off x="611560" y="165057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s-CO" sz="3600" dirty="0">
                <a:solidFill>
                  <a:schemeClr val="accent2"/>
                </a:solidFill>
                <a:latin typeface="Arial" panose="020B0604020202020204" pitchFamily="34" charset="0"/>
                <a:ea typeface="+mj-ea"/>
              </a:rPr>
              <a:t>Tradiciones orales mas relevantes en la infancia</a:t>
            </a:r>
          </a:p>
        </p:txBody>
      </p:sp>
    </p:spTree>
    <p:extLst>
      <p:ext uri="{BB962C8B-B14F-4D97-AF65-F5344CB8AC3E}">
        <p14:creationId xmlns:p14="http://schemas.microsoft.com/office/powerpoint/2010/main" val="754793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xmlns="" id="{645A7010-7E3F-4F2D-9D99-0EAA2AB9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5BE5DA5B-3528-47E7-B0C9-600E1FE83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25</a:t>
            </a:fld>
            <a:endParaRPr lang="es-CO" dirty="0"/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xmlns="" id="{DC309BC8-2716-4438-B658-59447AB35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236507"/>
              </p:ext>
            </p:extLst>
          </p:nvPr>
        </p:nvGraphicFramePr>
        <p:xfrm>
          <a:off x="1043608" y="1916832"/>
          <a:ext cx="7471743" cy="4104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0581">
                  <a:extLst>
                    <a:ext uri="{9D8B030D-6E8A-4147-A177-3AD203B41FA5}">
                      <a16:colId xmlns:a16="http://schemas.microsoft.com/office/drawing/2014/main" xmlns="" val="3384607282"/>
                    </a:ext>
                  </a:extLst>
                </a:gridCol>
                <a:gridCol w="2490581">
                  <a:extLst>
                    <a:ext uri="{9D8B030D-6E8A-4147-A177-3AD203B41FA5}">
                      <a16:colId xmlns:a16="http://schemas.microsoft.com/office/drawing/2014/main" xmlns="" val="3328179418"/>
                    </a:ext>
                  </a:extLst>
                </a:gridCol>
                <a:gridCol w="2490581">
                  <a:extLst>
                    <a:ext uri="{9D8B030D-6E8A-4147-A177-3AD203B41FA5}">
                      <a16:colId xmlns:a16="http://schemas.microsoft.com/office/drawing/2014/main" xmlns="" val="180345213"/>
                    </a:ext>
                  </a:extLst>
                </a:gridCol>
              </a:tblGrid>
              <a:tr h="820891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Ritos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#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%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695745"/>
                  </a:ext>
                </a:extLst>
              </a:tr>
              <a:tr h="820891">
                <a:tc>
                  <a:txBody>
                    <a:bodyPr/>
                    <a:lstStyle/>
                    <a:p>
                      <a:r>
                        <a:rPr lang="es-MX" b="1" dirty="0" err="1">
                          <a:solidFill>
                            <a:schemeClr val="tx1"/>
                          </a:solidFill>
                          <a:latin typeface="+mn-lt"/>
                        </a:rPr>
                        <a:t>Lumbalú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12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50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68855872"/>
                  </a:ext>
                </a:extLst>
              </a:tr>
              <a:tr h="820891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No los conoce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37,5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0175124"/>
                  </a:ext>
                </a:extLst>
              </a:tr>
              <a:tr h="820891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Caravanas iglesia-cementerio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12,5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8886583"/>
                  </a:ext>
                </a:extLst>
              </a:tr>
              <a:tr h="820891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Canastas de flores amarillas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4,2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0435047"/>
                  </a:ext>
                </a:extLst>
              </a:tr>
            </a:tbl>
          </a:graphicData>
        </a:graphic>
      </p:graphicFrame>
      <p:sp>
        <p:nvSpPr>
          <p:cNvPr id="9" name="Título 5">
            <a:extLst>
              <a:ext uri="{FF2B5EF4-FFF2-40B4-BE49-F238E27FC236}">
                <a16:creationId xmlns:a16="http://schemas.microsoft.com/office/drawing/2014/main" xmlns="" id="{A2DCB65F-2258-4427-8CA6-EE58514BC7F0}"/>
              </a:ext>
            </a:extLst>
          </p:cNvPr>
          <p:cNvSpPr txBox="1">
            <a:spLocks/>
          </p:cNvSpPr>
          <p:nvPr/>
        </p:nvSpPr>
        <p:spPr>
          <a:xfrm>
            <a:off x="628650" y="705353"/>
            <a:ext cx="7886700" cy="982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Ritos palenqueros y/o africanos conocidos</a:t>
            </a:r>
          </a:p>
        </p:txBody>
      </p:sp>
    </p:spTree>
    <p:extLst>
      <p:ext uri="{BB962C8B-B14F-4D97-AF65-F5344CB8AC3E}">
        <p14:creationId xmlns:p14="http://schemas.microsoft.com/office/powerpoint/2010/main" val="922893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26</a:t>
            </a:fld>
            <a:endParaRPr lang="es-CO" dirty="0"/>
          </a:p>
        </p:txBody>
      </p:sp>
      <p:sp>
        <p:nvSpPr>
          <p:cNvPr id="4" name="CuadroTexto 3"/>
          <p:cNvSpPr txBox="1"/>
          <p:nvPr/>
        </p:nvSpPr>
        <p:spPr>
          <a:xfrm>
            <a:off x="931136" y="1844824"/>
            <a:ext cx="75608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800" dirty="0">
                <a:latin typeface="+mn-lt"/>
              </a:rPr>
              <a:t>Cartagena tiene fuerte de presencia de población afrodescendiente, sin embargo, más del 30% dijo desconocer ritos de la cultura palenquera o afrodescendiente. </a:t>
            </a:r>
          </a:p>
          <a:p>
            <a:pPr algn="just"/>
            <a:endParaRPr lang="es-CO" sz="2800" dirty="0">
              <a:latin typeface="+mn-lt"/>
            </a:endParaRPr>
          </a:p>
          <a:p>
            <a:pPr algn="just"/>
            <a:r>
              <a:rPr lang="es-CO" sz="2800" dirty="0">
                <a:latin typeface="+mn-lt"/>
              </a:rPr>
              <a:t>Esta situación puede obedecer a que muchas personas residentes en Cartagena provienen de municipios de las sabanas de Bolívar, Sucre y Córdoba, algunos con menor influencia afro.  </a:t>
            </a:r>
          </a:p>
        </p:txBody>
      </p:sp>
      <p:sp>
        <p:nvSpPr>
          <p:cNvPr id="5" name="Título 5">
            <a:extLst>
              <a:ext uri="{FF2B5EF4-FFF2-40B4-BE49-F238E27FC236}">
                <a16:creationId xmlns:a16="http://schemas.microsoft.com/office/drawing/2014/main" xmlns="" id="{7B1A143C-7A9E-490C-BF50-6B3F93752475}"/>
              </a:ext>
            </a:extLst>
          </p:cNvPr>
          <p:cNvSpPr txBox="1">
            <a:spLocks/>
          </p:cNvSpPr>
          <p:nvPr/>
        </p:nvSpPr>
        <p:spPr>
          <a:xfrm>
            <a:off x="768206" y="332656"/>
            <a:ext cx="7886700" cy="982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Ritos palenqueros y/o africanos conocidos</a:t>
            </a:r>
          </a:p>
        </p:txBody>
      </p:sp>
    </p:spTree>
    <p:extLst>
      <p:ext uri="{BB962C8B-B14F-4D97-AF65-F5344CB8AC3E}">
        <p14:creationId xmlns:p14="http://schemas.microsoft.com/office/powerpoint/2010/main" val="647618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xmlns="" id="{645A7010-7E3F-4F2D-9D99-0EAA2AB9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5BE5DA5B-3528-47E7-B0C9-600E1FE83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27</a:t>
            </a:fld>
            <a:endParaRPr lang="es-CO" dirty="0"/>
          </a:p>
        </p:txBody>
      </p:sp>
      <p:sp>
        <p:nvSpPr>
          <p:cNvPr id="9" name="Título 5">
            <a:extLst>
              <a:ext uri="{FF2B5EF4-FFF2-40B4-BE49-F238E27FC236}">
                <a16:creationId xmlns:a16="http://schemas.microsoft.com/office/drawing/2014/main" xmlns="" id="{A2DCB65F-2258-4427-8CA6-EE58514BC7F0}"/>
              </a:ext>
            </a:extLst>
          </p:cNvPr>
          <p:cNvSpPr txBox="1">
            <a:spLocks/>
          </p:cNvSpPr>
          <p:nvPr/>
        </p:nvSpPr>
        <p:spPr>
          <a:xfrm>
            <a:off x="628650" y="705353"/>
            <a:ext cx="7886700" cy="982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CO" sz="4000" dirty="0">
                <a:latin typeface="Arial" panose="020B0604020202020204" pitchFamily="34" charset="0"/>
                <a:cs typeface="Arial" panose="020B0604020202020204" pitchFamily="34" charset="0"/>
              </a:rPr>
              <a:t>Mitos más conocidos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E1703771-2529-412A-A648-95B9E670C8BF}"/>
              </a:ext>
            </a:extLst>
          </p:cNvPr>
          <p:cNvSpPr txBox="1">
            <a:spLocks/>
          </p:cNvSpPr>
          <p:nvPr/>
        </p:nvSpPr>
        <p:spPr>
          <a:xfrm>
            <a:off x="767673" y="1484784"/>
            <a:ext cx="7886700" cy="982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s-CO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mitos mas conocidos por las personas encuestadas son:</a:t>
            </a:r>
          </a:p>
          <a:p>
            <a:pPr marL="571500" indent="-571500" algn="just">
              <a:lnSpc>
                <a:spcPct val="100000"/>
              </a:lnSpc>
              <a:buFontTx/>
              <a:buChar char="-"/>
            </a:pPr>
            <a:r>
              <a:rPr lang="es-CO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llorona</a:t>
            </a:r>
          </a:p>
          <a:p>
            <a:pPr marL="571500" indent="-571500" algn="just">
              <a:lnSpc>
                <a:spcPct val="100000"/>
              </a:lnSpc>
              <a:buFontTx/>
              <a:buChar char="-"/>
            </a:pPr>
            <a:r>
              <a:rPr lang="es-CO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hombre/jinete sin cabeza</a:t>
            </a:r>
          </a:p>
          <a:p>
            <a:pPr marL="571500" indent="-571500" algn="just">
              <a:lnSpc>
                <a:spcPct val="100000"/>
              </a:lnSpc>
              <a:buFontTx/>
              <a:buChar char="-"/>
            </a:pPr>
            <a:r>
              <a:rPr lang="es-CO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hombre caimán </a:t>
            </a:r>
          </a:p>
          <a:p>
            <a:pPr algn="just">
              <a:lnSpc>
                <a:spcPct val="100000"/>
              </a:lnSpc>
            </a:pPr>
            <a:r>
              <a:rPr lang="es-CO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embargo, hay otros mitos como el Mohán que también son reconocidos. </a:t>
            </a:r>
          </a:p>
        </p:txBody>
      </p:sp>
    </p:spTree>
    <p:extLst>
      <p:ext uri="{BB962C8B-B14F-4D97-AF65-F5344CB8AC3E}">
        <p14:creationId xmlns:p14="http://schemas.microsoft.com/office/powerpoint/2010/main" val="49570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xmlns="" id="{645A7010-7E3F-4F2D-9D99-0EAA2AB9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5BE5DA5B-3528-47E7-B0C9-600E1FE83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28</a:t>
            </a:fld>
            <a:endParaRPr lang="es-CO" dirty="0"/>
          </a:p>
        </p:txBody>
      </p:sp>
      <p:sp>
        <p:nvSpPr>
          <p:cNvPr id="9" name="Título 5">
            <a:extLst>
              <a:ext uri="{FF2B5EF4-FFF2-40B4-BE49-F238E27FC236}">
                <a16:creationId xmlns:a16="http://schemas.microsoft.com/office/drawing/2014/main" xmlns="" id="{A2DCB65F-2258-4427-8CA6-EE58514BC7F0}"/>
              </a:ext>
            </a:extLst>
          </p:cNvPr>
          <p:cNvSpPr txBox="1">
            <a:spLocks/>
          </p:cNvSpPr>
          <p:nvPr/>
        </p:nvSpPr>
        <p:spPr>
          <a:xfrm>
            <a:off x="628650" y="705353"/>
            <a:ext cx="7886700" cy="982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Canciones de cuna cantadas a los hijos</a:t>
            </a:r>
          </a:p>
        </p:txBody>
      </p:sp>
      <p:graphicFrame>
        <p:nvGraphicFramePr>
          <p:cNvPr id="6" name="Tabla 7">
            <a:extLst>
              <a:ext uri="{FF2B5EF4-FFF2-40B4-BE49-F238E27FC236}">
                <a16:creationId xmlns:a16="http://schemas.microsoft.com/office/drawing/2014/main" xmlns="" id="{EEAC92DC-62C9-4F0E-843E-4D69DED0E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621509"/>
              </p:ext>
            </p:extLst>
          </p:nvPr>
        </p:nvGraphicFramePr>
        <p:xfrm>
          <a:off x="1094599" y="2030266"/>
          <a:ext cx="7077801" cy="3824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267">
                  <a:extLst>
                    <a:ext uri="{9D8B030D-6E8A-4147-A177-3AD203B41FA5}">
                      <a16:colId xmlns:a16="http://schemas.microsoft.com/office/drawing/2014/main" xmlns="" val="3384607282"/>
                    </a:ext>
                  </a:extLst>
                </a:gridCol>
                <a:gridCol w="2359267">
                  <a:extLst>
                    <a:ext uri="{9D8B030D-6E8A-4147-A177-3AD203B41FA5}">
                      <a16:colId xmlns:a16="http://schemas.microsoft.com/office/drawing/2014/main" xmlns="" val="3328179418"/>
                    </a:ext>
                  </a:extLst>
                </a:gridCol>
                <a:gridCol w="2359267">
                  <a:extLst>
                    <a:ext uri="{9D8B030D-6E8A-4147-A177-3AD203B41FA5}">
                      <a16:colId xmlns:a16="http://schemas.microsoft.com/office/drawing/2014/main" xmlns="" val="180345213"/>
                    </a:ext>
                  </a:extLst>
                </a:gridCol>
              </a:tblGrid>
              <a:tr h="649207">
                <a:tc>
                  <a:txBody>
                    <a:bodyPr/>
                    <a:lstStyle/>
                    <a:p>
                      <a:r>
                        <a:rPr lang="es-MX" dirty="0"/>
                        <a:t>Canciones de cuna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#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%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695745"/>
                  </a:ext>
                </a:extLst>
              </a:tr>
              <a:tr h="649207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Duérmete niño</a:t>
                      </a:r>
                    </a:p>
                    <a:p>
                      <a:endParaRPr lang="es-MX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19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79,2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68855872"/>
                  </a:ext>
                </a:extLst>
              </a:tr>
              <a:tr h="962144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Señora Santana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37,5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0175124"/>
                  </a:ext>
                </a:extLst>
              </a:tr>
              <a:tr h="1298415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Este niño lindo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8,3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8886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7501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xmlns="" id="{645A7010-7E3F-4F2D-9D99-0EAA2AB9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5BE5DA5B-3528-47E7-B0C9-600E1FE83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29</a:t>
            </a:fld>
            <a:endParaRPr lang="es-CO" dirty="0"/>
          </a:p>
        </p:txBody>
      </p:sp>
      <p:sp>
        <p:nvSpPr>
          <p:cNvPr id="9" name="Título 5">
            <a:extLst>
              <a:ext uri="{FF2B5EF4-FFF2-40B4-BE49-F238E27FC236}">
                <a16:creationId xmlns:a16="http://schemas.microsoft.com/office/drawing/2014/main" xmlns="" id="{A2DCB65F-2258-4427-8CA6-EE58514BC7F0}"/>
              </a:ext>
            </a:extLst>
          </p:cNvPr>
          <p:cNvSpPr txBox="1">
            <a:spLocks/>
          </p:cNvSpPr>
          <p:nvPr/>
        </p:nvSpPr>
        <p:spPr>
          <a:xfrm>
            <a:off x="628650" y="705353"/>
            <a:ext cx="7886700" cy="982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Canciones de cuna 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E1703771-2529-412A-A648-95B9E670C8BF}"/>
              </a:ext>
            </a:extLst>
          </p:cNvPr>
          <p:cNvSpPr txBox="1">
            <a:spLocks/>
          </p:cNvSpPr>
          <p:nvPr/>
        </p:nvSpPr>
        <p:spPr>
          <a:xfrm>
            <a:off x="383836" y="1376772"/>
            <a:ext cx="8376327" cy="41044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s-C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que la tradición oral no muera es importante que desde temprana edad se socialice a los niños/as  estas canciones. Es importante que al menos el 80% de las personas encuestadas le cantaron a sus hijos canciones de cuna </a:t>
            </a:r>
            <a:r>
              <a:rPr lang="es-CO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tradiconales</a:t>
            </a:r>
            <a:r>
              <a:rPr lang="es-C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por lo que para ellos ya hay un acercamiento a las mismas.</a:t>
            </a:r>
          </a:p>
        </p:txBody>
      </p:sp>
    </p:spTree>
    <p:extLst>
      <p:ext uri="{BB962C8B-B14F-4D97-AF65-F5344CB8AC3E}">
        <p14:creationId xmlns:p14="http://schemas.microsoft.com/office/powerpoint/2010/main" val="1947158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Programa de licenciatura en educación infantil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3</a:t>
            </a:fld>
            <a:endParaRPr lang="es-CO" dirty="0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611955" y="404664"/>
            <a:ext cx="7886700" cy="982800"/>
          </a:xfrm>
        </p:spPr>
        <p:txBody>
          <a:bodyPr/>
          <a:lstStyle/>
          <a:p>
            <a:pPr algn="ctr"/>
            <a:r>
              <a:rPr lang="es-CO" sz="4000" dirty="0"/>
              <a:t>Línea de investigación</a:t>
            </a:r>
          </a:p>
        </p:txBody>
      </p:sp>
      <p:sp>
        <p:nvSpPr>
          <p:cNvPr id="3" name="2 Rectángulo redondeado"/>
          <p:cNvSpPr/>
          <p:nvPr/>
        </p:nvSpPr>
        <p:spPr>
          <a:xfrm>
            <a:off x="899592" y="1988840"/>
            <a:ext cx="7615758" cy="201622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/>
              <a:t>Prácticas pedagógicas y procesos de</a:t>
            </a:r>
            <a:br>
              <a:rPr lang="es-CO" sz="3200" b="1" dirty="0"/>
            </a:br>
            <a:r>
              <a:rPr lang="es-CO" sz="3200" b="1" dirty="0"/>
              <a:t>integración social</a:t>
            </a:r>
          </a:p>
        </p:txBody>
      </p:sp>
    </p:spTree>
    <p:extLst>
      <p:ext uri="{BB962C8B-B14F-4D97-AF65-F5344CB8AC3E}">
        <p14:creationId xmlns:p14="http://schemas.microsoft.com/office/powerpoint/2010/main" val="2679692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xmlns="" id="{645A7010-7E3F-4F2D-9D99-0EAA2AB9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5BE5DA5B-3528-47E7-B0C9-600E1FE83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30</a:t>
            </a:fld>
            <a:endParaRPr lang="es-CO" dirty="0"/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xmlns="" id="{DC309BC8-2716-4438-B658-59447AB35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583768"/>
              </p:ext>
            </p:extLst>
          </p:nvPr>
        </p:nvGraphicFramePr>
        <p:xfrm>
          <a:off x="1043608" y="1916832"/>
          <a:ext cx="7471743" cy="4104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0581">
                  <a:extLst>
                    <a:ext uri="{9D8B030D-6E8A-4147-A177-3AD203B41FA5}">
                      <a16:colId xmlns:a16="http://schemas.microsoft.com/office/drawing/2014/main" xmlns="" val="3384607282"/>
                    </a:ext>
                  </a:extLst>
                </a:gridCol>
                <a:gridCol w="2490581">
                  <a:extLst>
                    <a:ext uri="{9D8B030D-6E8A-4147-A177-3AD203B41FA5}">
                      <a16:colId xmlns:a16="http://schemas.microsoft.com/office/drawing/2014/main" xmlns="" val="3328179418"/>
                    </a:ext>
                  </a:extLst>
                </a:gridCol>
                <a:gridCol w="2490581">
                  <a:extLst>
                    <a:ext uri="{9D8B030D-6E8A-4147-A177-3AD203B41FA5}">
                      <a16:colId xmlns:a16="http://schemas.microsoft.com/office/drawing/2014/main" xmlns="" val="180345213"/>
                    </a:ext>
                  </a:extLst>
                </a:gridCol>
              </a:tblGrid>
              <a:tr h="820891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Rondas infantiles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#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%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695745"/>
                  </a:ext>
                </a:extLst>
              </a:tr>
              <a:tr h="820891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Arroz con leche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15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62,5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68855872"/>
                  </a:ext>
                </a:extLst>
              </a:tr>
              <a:tr h="820891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Vasito de agua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12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50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0175124"/>
                  </a:ext>
                </a:extLst>
              </a:tr>
              <a:tr h="820891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Naranja dulce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25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8886583"/>
                  </a:ext>
                </a:extLst>
              </a:tr>
              <a:tr h="820891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Patilla fría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4,2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0435047"/>
                  </a:ext>
                </a:extLst>
              </a:tr>
            </a:tbl>
          </a:graphicData>
        </a:graphic>
      </p:graphicFrame>
      <p:sp>
        <p:nvSpPr>
          <p:cNvPr id="9" name="Título 5">
            <a:extLst>
              <a:ext uri="{FF2B5EF4-FFF2-40B4-BE49-F238E27FC236}">
                <a16:creationId xmlns:a16="http://schemas.microsoft.com/office/drawing/2014/main" xmlns="" id="{A2DCB65F-2258-4427-8CA6-EE58514BC7F0}"/>
              </a:ext>
            </a:extLst>
          </p:cNvPr>
          <p:cNvSpPr txBox="1">
            <a:spLocks/>
          </p:cNvSpPr>
          <p:nvPr/>
        </p:nvSpPr>
        <p:spPr>
          <a:xfrm>
            <a:off x="628650" y="705353"/>
            <a:ext cx="7886700" cy="982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Rondas infantiles practicadas</a:t>
            </a:r>
          </a:p>
        </p:txBody>
      </p:sp>
    </p:spTree>
    <p:extLst>
      <p:ext uri="{BB962C8B-B14F-4D97-AF65-F5344CB8AC3E}">
        <p14:creationId xmlns:p14="http://schemas.microsoft.com/office/powerpoint/2010/main" val="2899172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xmlns="" id="{645A7010-7E3F-4F2D-9D99-0EAA2AB9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5BE5DA5B-3528-47E7-B0C9-600E1FE83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31</a:t>
            </a:fld>
            <a:endParaRPr lang="es-CO" dirty="0"/>
          </a:p>
        </p:txBody>
      </p:sp>
      <p:sp>
        <p:nvSpPr>
          <p:cNvPr id="9" name="Título 5">
            <a:extLst>
              <a:ext uri="{FF2B5EF4-FFF2-40B4-BE49-F238E27FC236}">
                <a16:creationId xmlns:a16="http://schemas.microsoft.com/office/drawing/2014/main" xmlns="" id="{A2DCB65F-2258-4427-8CA6-EE58514BC7F0}"/>
              </a:ext>
            </a:extLst>
          </p:cNvPr>
          <p:cNvSpPr txBox="1">
            <a:spLocks/>
          </p:cNvSpPr>
          <p:nvPr/>
        </p:nvSpPr>
        <p:spPr>
          <a:xfrm>
            <a:off x="628650" y="705353"/>
            <a:ext cx="7886700" cy="982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Rondas infantiles</a:t>
            </a:r>
          </a:p>
          <a:p>
            <a:pPr algn="ctr">
              <a:lnSpc>
                <a:spcPct val="100000"/>
              </a:lnSpc>
            </a:pP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E1703771-2529-412A-A648-95B9E670C8BF}"/>
              </a:ext>
            </a:extLst>
          </p:cNvPr>
          <p:cNvSpPr txBox="1">
            <a:spLocks/>
          </p:cNvSpPr>
          <p:nvPr/>
        </p:nvSpPr>
        <p:spPr>
          <a:xfrm>
            <a:off x="383836" y="1473384"/>
            <a:ext cx="8376327" cy="48741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s-CO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rondas infantiles más practicadas son arroz con leche, seguida del vasito de agua, la naranja dulce y por último la patilla fría. </a:t>
            </a:r>
          </a:p>
          <a:p>
            <a:pPr algn="just">
              <a:lnSpc>
                <a:spcPct val="100000"/>
              </a:lnSpc>
            </a:pPr>
            <a:endParaRPr lang="es-CO" sz="3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s-CO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barrios que conservan su estructura de barrio es más fácil volver a este tipo de prácticas porque la calle se constituye en un espacio de mucha importancia, diferente a lo que puede suceder en la propiedad horizontal.</a:t>
            </a:r>
          </a:p>
        </p:txBody>
      </p:sp>
    </p:spTree>
    <p:extLst>
      <p:ext uri="{BB962C8B-B14F-4D97-AF65-F5344CB8AC3E}">
        <p14:creationId xmlns:p14="http://schemas.microsoft.com/office/powerpoint/2010/main" val="340925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xmlns="" id="{A7AA5C67-4A41-4D2D-90D3-10516E4C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90500895-2AA1-4328-94E3-E3A4022F5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32</a:t>
            </a:fld>
            <a:endParaRPr lang="es-CO" dirty="0"/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xmlns="" id="{42057AA2-5CD1-4277-BBB6-8198BAB082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146599"/>
              </p:ext>
            </p:extLst>
          </p:nvPr>
        </p:nvGraphicFramePr>
        <p:xfrm>
          <a:off x="1273296" y="2276872"/>
          <a:ext cx="6597408" cy="2473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9136">
                  <a:extLst>
                    <a:ext uri="{9D8B030D-6E8A-4147-A177-3AD203B41FA5}">
                      <a16:colId xmlns:a16="http://schemas.microsoft.com/office/drawing/2014/main" xmlns="" val="2477622752"/>
                    </a:ext>
                  </a:extLst>
                </a:gridCol>
                <a:gridCol w="2199136">
                  <a:extLst>
                    <a:ext uri="{9D8B030D-6E8A-4147-A177-3AD203B41FA5}">
                      <a16:colId xmlns:a16="http://schemas.microsoft.com/office/drawing/2014/main" xmlns="" val="962845176"/>
                    </a:ext>
                  </a:extLst>
                </a:gridCol>
                <a:gridCol w="2199136">
                  <a:extLst>
                    <a:ext uri="{9D8B030D-6E8A-4147-A177-3AD203B41FA5}">
                      <a16:colId xmlns:a16="http://schemas.microsoft.com/office/drawing/2014/main" xmlns="" val="675174215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r>
                        <a:rPr lang="es-MX" dirty="0"/>
                        <a:t>Contado mitos y leyendas a sus hijos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#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%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94234969"/>
                  </a:ext>
                </a:extLst>
              </a:tr>
              <a:tr h="696886">
                <a:tc>
                  <a:txBody>
                    <a:bodyPr/>
                    <a:lstStyle/>
                    <a:p>
                      <a:r>
                        <a:rPr lang="es-MX" dirty="0"/>
                        <a:t>Si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16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66,7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5557087"/>
                  </a:ext>
                </a:extLst>
              </a:tr>
              <a:tr h="696886">
                <a:tc>
                  <a:txBody>
                    <a:bodyPr/>
                    <a:lstStyle/>
                    <a:p>
                      <a:r>
                        <a:rPr lang="es-MX" dirty="0"/>
                        <a:t>No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8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33,3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1855548"/>
                  </a:ext>
                </a:extLst>
              </a:tr>
            </a:tbl>
          </a:graphicData>
        </a:graphic>
      </p:graphicFrame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C7802E0B-A65D-4F5E-9A54-CE5D1932D88C}"/>
              </a:ext>
            </a:extLst>
          </p:cNvPr>
          <p:cNvSpPr txBox="1">
            <a:spLocks/>
          </p:cNvSpPr>
          <p:nvPr/>
        </p:nvSpPr>
        <p:spPr>
          <a:xfrm>
            <a:off x="628650" y="705353"/>
            <a:ext cx="7886700" cy="982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Ha contado mitos y leyendas a sus hijos</a:t>
            </a:r>
          </a:p>
          <a:p>
            <a:pPr algn="ctr">
              <a:lnSpc>
                <a:spcPct val="100000"/>
              </a:lnSpc>
            </a:pP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8913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xmlns="" id="{645A7010-7E3F-4F2D-9D99-0EAA2AB9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5BE5DA5B-3528-47E7-B0C9-600E1FE83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33</a:t>
            </a:fld>
            <a:endParaRPr lang="es-CO" dirty="0"/>
          </a:p>
        </p:txBody>
      </p:sp>
      <p:sp>
        <p:nvSpPr>
          <p:cNvPr id="9" name="Título 5">
            <a:extLst>
              <a:ext uri="{FF2B5EF4-FFF2-40B4-BE49-F238E27FC236}">
                <a16:creationId xmlns:a16="http://schemas.microsoft.com/office/drawing/2014/main" xmlns="" id="{A2DCB65F-2258-4427-8CA6-EE58514BC7F0}"/>
              </a:ext>
            </a:extLst>
          </p:cNvPr>
          <p:cNvSpPr txBox="1">
            <a:spLocks/>
          </p:cNvSpPr>
          <p:nvPr/>
        </p:nvSpPr>
        <p:spPr>
          <a:xfrm>
            <a:off x="534559" y="239013"/>
            <a:ext cx="8119814" cy="982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Narración de mitos y leyendas a los hijos </a:t>
            </a:r>
          </a:p>
          <a:p>
            <a:pPr algn="ctr">
              <a:lnSpc>
                <a:spcPct val="100000"/>
              </a:lnSpc>
            </a:pP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E1703771-2529-412A-A648-95B9E670C8BF}"/>
              </a:ext>
            </a:extLst>
          </p:cNvPr>
          <p:cNvSpPr txBox="1">
            <a:spLocks/>
          </p:cNvSpPr>
          <p:nvPr/>
        </p:nvSpPr>
        <p:spPr>
          <a:xfrm>
            <a:off x="436258" y="1699426"/>
            <a:ext cx="8316415" cy="40338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s-MX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que la tradición oral no muera es necesario contar las historias a niños y jóvenes y así permanezcan vigentes. </a:t>
            </a:r>
          </a:p>
          <a:p>
            <a:pPr algn="just">
              <a:lnSpc>
                <a:spcPct val="100000"/>
              </a:lnSpc>
            </a:pPr>
            <a:endParaRPr lang="es-MX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s-MX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puede mirar como algo positivo que más de la mitad de las personas encuestadas han contado mitos y leyendas a sus hijos. Pero a la vez puede resultar preocupante para la tradición oral que más de un tercio no lo haya hecho</a:t>
            </a:r>
            <a:r>
              <a:rPr lang="es-MX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C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942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xmlns="" id="{A7AA5C67-4A41-4D2D-90D3-10516E4C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90500895-2AA1-4328-94E3-E3A4022F5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34</a:t>
            </a:fld>
            <a:endParaRPr lang="es-CO" dirty="0"/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xmlns="" id="{42057AA2-5CD1-4277-BBB6-8198BAB082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268748"/>
              </p:ext>
            </p:extLst>
          </p:nvPr>
        </p:nvGraphicFramePr>
        <p:xfrm>
          <a:off x="1273296" y="2276872"/>
          <a:ext cx="6848112" cy="324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2704">
                  <a:extLst>
                    <a:ext uri="{9D8B030D-6E8A-4147-A177-3AD203B41FA5}">
                      <a16:colId xmlns:a16="http://schemas.microsoft.com/office/drawing/2014/main" xmlns="" val="2477622752"/>
                    </a:ext>
                  </a:extLst>
                </a:gridCol>
                <a:gridCol w="2282704">
                  <a:extLst>
                    <a:ext uri="{9D8B030D-6E8A-4147-A177-3AD203B41FA5}">
                      <a16:colId xmlns:a16="http://schemas.microsoft.com/office/drawing/2014/main" xmlns="" val="962845176"/>
                    </a:ext>
                  </a:extLst>
                </a:gridCol>
                <a:gridCol w="2282704">
                  <a:extLst>
                    <a:ext uri="{9D8B030D-6E8A-4147-A177-3AD203B41FA5}">
                      <a16:colId xmlns:a16="http://schemas.microsoft.com/office/drawing/2014/main" xmlns="" val="675174215"/>
                    </a:ext>
                  </a:extLst>
                </a:gridCol>
              </a:tblGrid>
              <a:tr h="1414766">
                <a:tc>
                  <a:txBody>
                    <a:bodyPr/>
                    <a:lstStyle/>
                    <a:p>
                      <a:r>
                        <a:rPr lang="es-MX" dirty="0"/>
                        <a:t>Pérdida de tradiciones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#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%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94234969"/>
                  </a:ext>
                </a:extLst>
              </a:tr>
              <a:tr h="912797">
                <a:tc>
                  <a:txBody>
                    <a:bodyPr/>
                    <a:lstStyle/>
                    <a:p>
                      <a:r>
                        <a:rPr lang="es-MX" dirty="0"/>
                        <a:t>Si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21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87,5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5557087"/>
                  </a:ext>
                </a:extLst>
              </a:tr>
              <a:tr h="912797">
                <a:tc>
                  <a:txBody>
                    <a:bodyPr/>
                    <a:lstStyle/>
                    <a:p>
                      <a:r>
                        <a:rPr lang="es-MX" dirty="0"/>
                        <a:t>No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3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12,5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1855548"/>
                  </a:ext>
                </a:extLst>
              </a:tr>
            </a:tbl>
          </a:graphicData>
        </a:graphic>
      </p:graphicFrame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C7802E0B-A65D-4F5E-9A54-CE5D1932D88C}"/>
              </a:ext>
            </a:extLst>
          </p:cNvPr>
          <p:cNvSpPr txBox="1">
            <a:spLocks/>
          </p:cNvSpPr>
          <p:nvPr/>
        </p:nvSpPr>
        <p:spPr>
          <a:xfrm>
            <a:off x="628650" y="705353"/>
            <a:ext cx="7886700" cy="982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Considera que se han perdido las tradiciones</a:t>
            </a:r>
          </a:p>
          <a:p>
            <a:pPr algn="ctr">
              <a:lnSpc>
                <a:spcPct val="100000"/>
              </a:lnSpc>
            </a:pP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1353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xmlns="" id="{645A7010-7E3F-4F2D-9D99-0EAA2AB9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5BE5DA5B-3528-47E7-B0C9-600E1FE83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35</a:t>
            </a:fld>
            <a:endParaRPr lang="es-CO" dirty="0"/>
          </a:p>
        </p:txBody>
      </p:sp>
      <p:sp>
        <p:nvSpPr>
          <p:cNvPr id="9" name="Título 5">
            <a:extLst>
              <a:ext uri="{FF2B5EF4-FFF2-40B4-BE49-F238E27FC236}">
                <a16:creationId xmlns:a16="http://schemas.microsoft.com/office/drawing/2014/main" xmlns="" id="{A2DCB65F-2258-4427-8CA6-EE58514BC7F0}"/>
              </a:ext>
            </a:extLst>
          </p:cNvPr>
          <p:cNvSpPr txBox="1">
            <a:spLocks/>
          </p:cNvSpPr>
          <p:nvPr/>
        </p:nvSpPr>
        <p:spPr>
          <a:xfrm>
            <a:off x="534559" y="239013"/>
            <a:ext cx="8119814" cy="982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Percepción sobre la pérdida de las tradiciones</a:t>
            </a:r>
          </a:p>
          <a:p>
            <a:pPr algn="ctr">
              <a:lnSpc>
                <a:spcPct val="100000"/>
              </a:lnSpc>
            </a:pP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E1703771-2529-412A-A648-95B9E670C8BF}"/>
              </a:ext>
            </a:extLst>
          </p:cNvPr>
          <p:cNvSpPr txBox="1">
            <a:spLocks/>
          </p:cNvSpPr>
          <p:nvPr/>
        </p:nvSpPr>
        <p:spPr>
          <a:xfrm>
            <a:off x="436258" y="1699426"/>
            <a:ext cx="8316415" cy="40338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s-MX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87,5% de los encuestados considera que se han ido perdiendo las tradiciones, sólo un 12,5% considera que  no.</a:t>
            </a:r>
          </a:p>
          <a:p>
            <a:pPr algn="just">
              <a:lnSpc>
                <a:spcPct val="100000"/>
              </a:lnSpc>
            </a:pPr>
            <a:r>
              <a:rPr lang="es-MX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Estas cifras indican que desde el ámbito de la educación inicial se pueden plantear alternativas para en conjunto con las familias fortalecer y rescatar elementos de la tradición oral que permitan fortalecer nuestra identidad.</a:t>
            </a:r>
            <a:endParaRPr lang="es-C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222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xmlns="" id="{645A7010-7E3F-4F2D-9D99-0EAA2AB9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5BE5DA5B-3528-47E7-B0C9-600E1FE83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36</a:t>
            </a:fld>
            <a:endParaRPr lang="es-CO" dirty="0"/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xmlns="" id="{DC309BC8-2716-4438-B658-59447AB35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619061"/>
              </p:ext>
            </p:extLst>
          </p:nvPr>
        </p:nvGraphicFramePr>
        <p:xfrm>
          <a:off x="1043608" y="1688154"/>
          <a:ext cx="7077801" cy="4092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267">
                  <a:extLst>
                    <a:ext uri="{9D8B030D-6E8A-4147-A177-3AD203B41FA5}">
                      <a16:colId xmlns:a16="http://schemas.microsoft.com/office/drawing/2014/main" xmlns="" val="3384607282"/>
                    </a:ext>
                  </a:extLst>
                </a:gridCol>
                <a:gridCol w="2359267">
                  <a:extLst>
                    <a:ext uri="{9D8B030D-6E8A-4147-A177-3AD203B41FA5}">
                      <a16:colId xmlns:a16="http://schemas.microsoft.com/office/drawing/2014/main" xmlns="" val="3328179418"/>
                    </a:ext>
                  </a:extLst>
                </a:gridCol>
                <a:gridCol w="2359267">
                  <a:extLst>
                    <a:ext uri="{9D8B030D-6E8A-4147-A177-3AD203B41FA5}">
                      <a16:colId xmlns:a16="http://schemas.microsoft.com/office/drawing/2014/main" xmlns="" val="180345213"/>
                    </a:ext>
                  </a:extLst>
                </a:gridCol>
              </a:tblGrid>
              <a:tr h="794619">
                <a:tc>
                  <a:txBody>
                    <a:bodyPr/>
                    <a:lstStyle/>
                    <a:p>
                      <a:r>
                        <a:rPr lang="es-MX" dirty="0"/>
                        <a:t>Causas del desconocimiento de la tradición oral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#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%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695745"/>
                  </a:ext>
                </a:extLst>
              </a:tr>
              <a:tr h="794619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Se han perdido las tradiciones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58,3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68855872"/>
                  </a:ext>
                </a:extLst>
              </a:tr>
              <a:tr h="794619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Les interesa más la tecnología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58.3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0175124"/>
                  </a:ext>
                </a:extLst>
              </a:tr>
              <a:tr h="1589238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Hogares no tienen tiempo para compartir 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</a:rPr>
                        <a:t>4,2</a:t>
                      </a:r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endParaRPr lang="es-CO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8886583"/>
                  </a:ext>
                </a:extLst>
              </a:tr>
            </a:tbl>
          </a:graphicData>
        </a:graphic>
      </p:graphicFrame>
      <p:sp>
        <p:nvSpPr>
          <p:cNvPr id="9" name="Título 5">
            <a:extLst>
              <a:ext uri="{FF2B5EF4-FFF2-40B4-BE49-F238E27FC236}">
                <a16:creationId xmlns:a16="http://schemas.microsoft.com/office/drawing/2014/main" xmlns="" id="{A2DCB65F-2258-4427-8CA6-EE58514BC7F0}"/>
              </a:ext>
            </a:extLst>
          </p:cNvPr>
          <p:cNvSpPr txBox="1">
            <a:spLocks/>
          </p:cNvSpPr>
          <p:nvPr/>
        </p:nvSpPr>
        <p:spPr>
          <a:xfrm>
            <a:off x="628650" y="705353"/>
            <a:ext cx="7886700" cy="982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¿Por qué los niños no conocen las historias o cuentos de tradición oral?</a:t>
            </a:r>
          </a:p>
        </p:txBody>
      </p:sp>
    </p:spTree>
    <p:extLst>
      <p:ext uri="{BB962C8B-B14F-4D97-AF65-F5344CB8AC3E}">
        <p14:creationId xmlns:p14="http://schemas.microsoft.com/office/powerpoint/2010/main" val="10499412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37</a:t>
            </a:fld>
            <a:endParaRPr lang="es-CO" dirty="0"/>
          </a:p>
        </p:txBody>
      </p:sp>
      <p:sp>
        <p:nvSpPr>
          <p:cNvPr id="4" name="CuadroTexto 3"/>
          <p:cNvSpPr txBox="1"/>
          <p:nvPr/>
        </p:nvSpPr>
        <p:spPr>
          <a:xfrm>
            <a:off x="683568" y="1166842"/>
            <a:ext cx="77768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latin typeface="+mn-lt"/>
              </a:rPr>
              <a:t>El interés por </a:t>
            </a:r>
            <a:r>
              <a:rPr lang="es-CO" sz="2400" dirty="0">
                <a:latin typeface="+mn-lt"/>
              </a:rPr>
              <a:t>elementos tecnológicos como celulares, </a:t>
            </a:r>
            <a:r>
              <a:rPr lang="es-CO" sz="2400" dirty="0" err="1">
                <a:latin typeface="+mn-lt"/>
              </a:rPr>
              <a:t>tablets</a:t>
            </a:r>
            <a:r>
              <a:rPr lang="es-CO" sz="2400" dirty="0">
                <a:latin typeface="+mn-lt"/>
              </a:rPr>
              <a:t>, computadores es señalada como una de las principales razones para que los niños desconozcan muchas de las historias o cuentos de la tradición oral. En este sentido se puede buscar maneras para que la tecnología ayude a motivar y a conocer diferentes elementos de la tradición oral.</a:t>
            </a:r>
          </a:p>
          <a:p>
            <a:pPr algn="just"/>
            <a:r>
              <a:rPr lang="es-CO" sz="2400" dirty="0">
                <a:latin typeface="+mn-lt"/>
              </a:rPr>
              <a:t> </a:t>
            </a:r>
          </a:p>
          <a:p>
            <a:pPr algn="just"/>
            <a:r>
              <a:rPr lang="es-CO" sz="2400" dirty="0">
                <a:latin typeface="+mn-lt"/>
              </a:rPr>
              <a:t>Es importante señalar que sólo una persona considera que la poca comunicación en la familia, siendo que las historias o cuentos de tradición oral se transmitían principalmente en el círculo familiar</a:t>
            </a:r>
          </a:p>
        </p:txBody>
      </p:sp>
    </p:spTree>
    <p:extLst>
      <p:ext uri="{BB962C8B-B14F-4D97-AF65-F5344CB8AC3E}">
        <p14:creationId xmlns:p14="http://schemas.microsoft.com/office/powerpoint/2010/main" val="31291791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xmlns="" id="{A7AA5C67-4A41-4D2D-90D3-10516E4C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90500895-2AA1-4328-94E3-E3A4022F5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38</a:t>
            </a:fld>
            <a:endParaRPr lang="es-CO" dirty="0"/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xmlns="" id="{42057AA2-5CD1-4277-BBB6-8198BAB082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833835"/>
              </p:ext>
            </p:extLst>
          </p:nvPr>
        </p:nvGraphicFramePr>
        <p:xfrm>
          <a:off x="1273296" y="2276872"/>
          <a:ext cx="6848112" cy="324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2704">
                  <a:extLst>
                    <a:ext uri="{9D8B030D-6E8A-4147-A177-3AD203B41FA5}">
                      <a16:colId xmlns:a16="http://schemas.microsoft.com/office/drawing/2014/main" xmlns="" val="2477622752"/>
                    </a:ext>
                  </a:extLst>
                </a:gridCol>
                <a:gridCol w="2282704">
                  <a:extLst>
                    <a:ext uri="{9D8B030D-6E8A-4147-A177-3AD203B41FA5}">
                      <a16:colId xmlns:a16="http://schemas.microsoft.com/office/drawing/2014/main" xmlns="" val="962845176"/>
                    </a:ext>
                  </a:extLst>
                </a:gridCol>
                <a:gridCol w="2282704">
                  <a:extLst>
                    <a:ext uri="{9D8B030D-6E8A-4147-A177-3AD203B41FA5}">
                      <a16:colId xmlns:a16="http://schemas.microsoft.com/office/drawing/2014/main" xmlns="" val="675174215"/>
                    </a:ext>
                  </a:extLst>
                </a:gridCol>
              </a:tblGrid>
              <a:tr h="1414766">
                <a:tc>
                  <a:txBody>
                    <a:bodyPr/>
                    <a:lstStyle/>
                    <a:p>
                      <a:r>
                        <a:rPr lang="es-MX" dirty="0"/>
                        <a:t>Se pueden recuperar las tradiciones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#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%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94234969"/>
                  </a:ext>
                </a:extLst>
              </a:tr>
              <a:tr h="912797">
                <a:tc>
                  <a:txBody>
                    <a:bodyPr/>
                    <a:lstStyle/>
                    <a:p>
                      <a:r>
                        <a:rPr lang="es-MX" dirty="0"/>
                        <a:t>Si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21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87,5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5557087"/>
                  </a:ext>
                </a:extLst>
              </a:tr>
              <a:tr h="912797">
                <a:tc>
                  <a:txBody>
                    <a:bodyPr/>
                    <a:lstStyle/>
                    <a:p>
                      <a:r>
                        <a:rPr lang="es-MX" dirty="0"/>
                        <a:t>No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3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12,5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1855548"/>
                  </a:ext>
                </a:extLst>
              </a:tr>
            </a:tbl>
          </a:graphicData>
        </a:graphic>
      </p:graphicFrame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C7802E0B-A65D-4F5E-9A54-CE5D1932D88C}"/>
              </a:ext>
            </a:extLst>
          </p:cNvPr>
          <p:cNvSpPr txBox="1">
            <a:spLocks/>
          </p:cNvSpPr>
          <p:nvPr/>
        </p:nvSpPr>
        <p:spPr>
          <a:xfrm>
            <a:off x="628650" y="705353"/>
            <a:ext cx="7886700" cy="982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Se pueden recuperar las tradiciones</a:t>
            </a:r>
          </a:p>
          <a:p>
            <a:pPr algn="ctr">
              <a:lnSpc>
                <a:spcPct val="100000"/>
              </a:lnSpc>
            </a:pP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65905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xmlns="" id="{645A7010-7E3F-4F2D-9D99-0EAA2AB9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5BE5DA5B-3528-47E7-B0C9-600E1FE83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39</a:t>
            </a:fld>
            <a:endParaRPr lang="es-CO" dirty="0"/>
          </a:p>
        </p:txBody>
      </p:sp>
      <p:sp>
        <p:nvSpPr>
          <p:cNvPr id="9" name="Título 5">
            <a:extLst>
              <a:ext uri="{FF2B5EF4-FFF2-40B4-BE49-F238E27FC236}">
                <a16:creationId xmlns:a16="http://schemas.microsoft.com/office/drawing/2014/main" xmlns="" id="{A2DCB65F-2258-4427-8CA6-EE58514BC7F0}"/>
              </a:ext>
            </a:extLst>
          </p:cNvPr>
          <p:cNvSpPr txBox="1">
            <a:spLocks/>
          </p:cNvSpPr>
          <p:nvPr/>
        </p:nvSpPr>
        <p:spPr>
          <a:xfrm>
            <a:off x="534559" y="239013"/>
            <a:ext cx="8119814" cy="982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Percepción sobre la recuperación  de las tradiciones</a:t>
            </a:r>
          </a:p>
          <a:p>
            <a:pPr algn="ctr">
              <a:lnSpc>
                <a:spcPct val="100000"/>
              </a:lnSpc>
            </a:pP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E1703771-2529-412A-A648-95B9E670C8BF}"/>
              </a:ext>
            </a:extLst>
          </p:cNvPr>
          <p:cNvSpPr txBox="1">
            <a:spLocks/>
          </p:cNvSpPr>
          <p:nvPr/>
        </p:nvSpPr>
        <p:spPr>
          <a:xfrm>
            <a:off x="436258" y="1699426"/>
            <a:ext cx="8316415" cy="40338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s-MX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87,5% de los encuestados considera que se pueden recuperar las tradiciones, sólo un 12,5% considera que  no.</a:t>
            </a:r>
          </a:p>
          <a:p>
            <a:pPr algn="just">
              <a:lnSpc>
                <a:spcPct val="100000"/>
              </a:lnSpc>
            </a:pPr>
            <a:endParaRPr lang="es-MX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s-MX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 refuerza la idea de realizar propuestas que vinculen a padres de familia en la recuperación de nuestra tradición oral</a:t>
            </a:r>
          </a:p>
          <a:p>
            <a:pPr algn="just">
              <a:lnSpc>
                <a:spcPct val="100000"/>
              </a:lnSpc>
            </a:pPr>
            <a:endParaRPr lang="es-C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413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BCAE2D9-383B-43D6-9462-9878B3664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673" y="221566"/>
            <a:ext cx="7886700" cy="982800"/>
          </a:xfrm>
        </p:spPr>
        <p:txBody>
          <a:bodyPr/>
          <a:lstStyle/>
          <a:p>
            <a:pPr algn="ctr"/>
            <a:r>
              <a:rPr lang="es-CO" sz="4000" dirty="0"/>
              <a:t>Núcleo problémico 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7F1F0EFA-718B-4B18-BB3C-F2A47D8D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81B90B0E-4107-4ECA-AC1C-4ED1FF223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4</a:t>
            </a:fld>
            <a:endParaRPr lang="es-CO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xmlns="" id="{94B9AD30-5923-4F77-B39D-8CC86B7A096D}"/>
              </a:ext>
            </a:extLst>
          </p:cNvPr>
          <p:cNvSpPr/>
          <p:nvPr/>
        </p:nvSpPr>
        <p:spPr>
          <a:xfrm>
            <a:off x="1344256" y="1844824"/>
            <a:ext cx="6840760" cy="158417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3200" b="1" dirty="0"/>
              <a:t>Reflexión del quehacer del maestro en formación</a:t>
            </a:r>
          </a:p>
        </p:txBody>
      </p:sp>
    </p:spTree>
    <p:extLst>
      <p:ext uri="{BB962C8B-B14F-4D97-AF65-F5344CB8AC3E}">
        <p14:creationId xmlns:p14="http://schemas.microsoft.com/office/powerpoint/2010/main" val="41082330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40</a:t>
            </a:fld>
            <a:endParaRPr lang="es-CO" dirty="0"/>
          </a:p>
        </p:txBody>
      </p:sp>
      <p:pic>
        <p:nvPicPr>
          <p:cNvPr id="4" name="VID-20191125-WA00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48797" y="404664"/>
            <a:ext cx="4505576" cy="2478067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  <p:pic>
        <p:nvPicPr>
          <p:cNvPr id="5" name="VID-20191125-WA001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3413085"/>
            <a:ext cx="4416152" cy="242888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51520" y="1412865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Bebas Neue"/>
              </a:rPr>
              <a:t>Arrullos caribeños </a:t>
            </a:r>
          </a:p>
        </p:txBody>
      </p:sp>
    </p:spTree>
    <p:extLst>
      <p:ext uri="{BB962C8B-B14F-4D97-AF65-F5344CB8AC3E}">
        <p14:creationId xmlns:p14="http://schemas.microsoft.com/office/powerpoint/2010/main" val="21418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41</a:t>
            </a:fld>
            <a:endParaRPr lang="es-CO" dirty="0"/>
          </a:p>
        </p:txBody>
      </p:sp>
      <p:pic>
        <p:nvPicPr>
          <p:cNvPr id="5" name="VID-20191124-WA00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037" y="3212976"/>
            <a:ext cx="4212995" cy="2790055"/>
          </a:xfrm>
          <a:prstGeom prst="rect">
            <a:avLst/>
          </a:prstGeom>
        </p:spPr>
      </p:pic>
      <p:pic>
        <p:nvPicPr>
          <p:cNvPr id="6" name="WhatsApp Video 2019-11-25 at 10.46.02 P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51920" y="188640"/>
            <a:ext cx="5112568" cy="269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4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42</a:t>
            </a:fld>
            <a:endParaRPr lang="es-CO" dirty="0"/>
          </a:p>
        </p:txBody>
      </p:sp>
      <p:pic>
        <p:nvPicPr>
          <p:cNvPr id="4" name="VID-20191126-WA00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1340768"/>
            <a:ext cx="6096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4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43</a:t>
            </a:fld>
            <a:endParaRPr lang="es-CO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28650" y="309132"/>
            <a:ext cx="7886700" cy="599588"/>
          </a:xfrm>
        </p:spPr>
        <p:txBody>
          <a:bodyPr/>
          <a:lstStyle/>
          <a:p>
            <a:pPr algn="ctr"/>
            <a:r>
              <a:rPr lang="es-CO" dirty="0"/>
              <a:t>B</a:t>
            </a:r>
            <a:r>
              <a:rPr lang="es-CO" dirty="0">
                <a:latin typeface="Bebas Neue" panose="020B0606020202050201" pitchFamily="34" charset="0"/>
              </a:rPr>
              <a:t>ibliografía</a:t>
            </a:r>
          </a:p>
        </p:txBody>
      </p:sp>
      <p:sp>
        <p:nvSpPr>
          <p:cNvPr id="8" name="7 Rectángulo"/>
          <p:cNvSpPr/>
          <p:nvPr/>
        </p:nvSpPr>
        <p:spPr>
          <a:xfrm>
            <a:off x="455629" y="723196"/>
            <a:ext cx="823274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CO" dirty="0"/>
          </a:p>
          <a:p>
            <a:pPr algn="just"/>
            <a:r>
              <a:rPr lang="es-CO" dirty="0"/>
              <a:t>CARRERA, BEATRIZ; MAZZARELLA, CLEMEN, VYGOTSKY: Enfoque sociocultural</a:t>
            </a:r>
          </a:p>
          <a:p>
            <a:pPr algn="just"/>
            <a:endParaRPr lang="es-CO" dirty="0"/>
          </a:p>
          <a:p>
            <a:pPr algn="just"/>
            <a:r>
              <a:rPr lang="es-CO" dirty="0"/>
              <a:t>MEMORIAS IX ENCUENTRO, (2008), Lenguas y tradición oral, octubre Cartagena de Indias, Colombia.</a:t>
            </a:r>
          </a:p>
          <a:p>
            <a:pPr algn="just"/>
            <a:endParaRPr lang="es-CO" dirty="0"/>
          </a:p>
          <a:p>
            <a:pPr algn="just"/>
            <a:r>
              <a:rPr lang="es-CO" dirty="0"/>
              <a:t>RAÜL BARRERA LUNA El concepto de la Cultura: definiciones, debates y usos sociales, Publicación digital de Historia y Ciencias Sociales Artículo Nº 343 15 de febrero de 2013 ISSN 1989-4988  </a:t>
            </a:r>
          </a:p>
          <a:p>
            <a:pPr algn="just"/>
            <a:endParaRPr lang="es-CO" dirty="0"/>
          </a:p>
          <a:p>
            <a:pPr algn="just"/>
            <a:r>
              <a:rPr lang="es-CO" dirty="0"/>
              <a:t>TRADICIÓN ORAL Y SU PARTICIPACIÓN EN EL DESARROLLO DE LA PRIMERA INFANCIA DESDE LA DIDÁCTICA. Universidad del Rosario (Bogotá Diciembre 2017) María Luisa Fernanda.</a:t>
            </a:r>
          </a:p>
          <a:p>
            <a:pPr algn="just"/>
            <a:endParaRPr lang="es-CO" dirty="0"/>
          </a:p>
          <a:p>
            <a:pPr algn="just"/>
            <a:r>
              <a:rPr lang="es-CO" dirty="0"/>
              <a:t>TRADICIÓN ORAL, HISTORIAL ORAL: LOGROS Y PERSPECTIVAS.  Juan Vansina, Dolors Volina, Libro 37, entre vista (2007) pp. 151-163.</a:t>
            </a:r>
          </a:p>
          <a:p>
            <a:pPr algn="just"/>
            <a:endParaRPr lang="es-CO" dirty="0"/>
          </a:p>
          <a:p>
            <a:r>
              <a:rPr lang="es-CO" dirty="0"/>
              <a:t>TRADICIÓN ORAL COLOMBIANA Y DESARROLLO DE LA LENGUA ORAL, Liliana Andrea Riveros Vásquez universidad nacional de Colombia facultad de ciencias humanas Bogotá, d. c., mayo, 2016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89012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55762A-AA03-413D-BDB1-5F0C0D741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sz="4000" dirty="0"/>
              <a:t>Eje temático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77B8D871-CAEC-441E-8F7E-4901E3C69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B6EE18D6-1B8F-4201-9661-C731E0F4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5</a:t>
            </a:fld>
            <a:endParaRPr lang="es-CO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80F97FF4-4793-4D9E-BE3E-3F6B61378AF1}"/>
              </a:ext>
            </a:extLst>
          </p:cNvPr>
          <p:cNvSpPr/>
          <p:nvPr/>
        </p:nvSpPr>
        <p:spPr>
          <a:xfrm>
            <a:off x="827584" y="2564904"/>
            <a:ext cx="7344816" cy="1296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/>
              <a:t>Formación del sujeto epistémico y currículo</a:t>
            </a:r>
          </a:p>
        </p:txBody>
      </p:sp>
    </p:spTree>
    <p:extLst>
      <p:ext uri="{BB962C8B-B14F-4D97-AF65-F5344CB8AC3E}">
        <p14:creationId xmlns:p14="http://schemas.microsoft.com/office/powerpoint/2010/main" val="533681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Programa de licenciatura en educación infantil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6</a:t>
            </a:fld>
            <a:endParaRPr lang="es-CO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50857" y="364549"/>
            <a:ext cx="7886700" cy="982800"/>
          </a:xfrm>
        </p:spPr>
        <p:txBody>
          <a:bodyPr/>
          <a:lstStyle/>
          <a:p>
            <a:pPr algn="ctr"/>
            <a:r>
              <a:rPr lang="es-CO" sz="4000" dirty="0"/>
              <a:t>Descripción del p</a:t>
            </a:r>
            <a:r>
              <a:rPr lang="es-CO" sz="4000" dirty="0">
                <a:latin typeface="Bebas Neue" panose="020B0606020202050201" pitchFamily="34" charset="0"/>
              </a:rPr>
              <a:t>roblema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9EBA0B6D-AFFF-4D0D-B439-A8EEE6BDE6EE}"/>
              </a:ext>
            </a:extLst>
          </p:cNvPr>
          <p:cNvSpPr/>
          <p:nvPr/>
        </p:nvSpPr>
        <p:spPr>
          <a:xfrm>
            <a:off x="806443" y="1342627"/>
            <a:ext cx="7581981" cy="15775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2000" dirty="0"/>
              <a:t>En un mundo cada vez más globalizado se han podido conocer nuevas culturas que sin duda han enriquecido tanto socialmente como culturalmente la sociedad.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xmlns="" id="{23880640-C7A6-4691-9570-86F99D048989}"/>
              </a:ext>
            </a:extLst>
          </p:cNvPr>
          <p:cNvSpPr/>
          <p:nvPr/>
        </p:nvSpPr>
        <p:spPr>
          <a:xfrm>
            <a:off x="755576" y="3197128"/>
            <a:ext cx="7581981" cy="2680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2000" dirty="0"/>
              <a:t>Por tal motivo, se hace necesario rescatar la cultura, costumbres y tradiciones orales de nuestra ciudad, las historias, cuentos, mitos y canticos que se contaban años atrás, pues son pieza fundamental e intangible de nuestro patrimonio, además, por medio de esto se transmiten saberes y recuerdos propios de nuestro ser, que permiten tener un mejor contacto con nuestro entorno y promueve el acercamiento y comprensión mutua de la comunidad. </a:t>
            </a:r>
          </a:p>
        </p:txBody>
      </p:sp>
    </p:spTree>
    <p:extLst>
      <p:ext uri="{BB962C8B-B14F-4D97-AF65-F5344CB8AC3E}">
        <p14:creationId xmlns:p14="http://schemas.microsoft.com/office/powerpoint/2010/main" val="1871683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7</a:t>
            </a:fld>
            <a:endParaRPr lang="es-CO" dirty="0"/>
          </a:p>
        </p:txBody>
      </p:sp>
      <p:sp>
        <p:nvSpPr>
          <p:cNvPr id="7" name="Título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0" kern="1200">
                <a:solidFill>
                  <a:schemeClr val="accent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CO" dirty="0"/>
              <a:t>PREGUNTA PROBLÉMICA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740250" y="1556792"/>
            <a:ext cx="7663500" cy="830997"/>
          </a:xfrm>
          <a:prstGeom prst="rect">
            <a:avLst/>
          </a:prstGeom>
          <a:ln w="38100">
            <a:solidFill>
              <a:srgbClr val="F6871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CO" sz="2400" dirty="0">
                <a:latin typeface="+mn-lt"/>
              </a:rPr>
              <a:t>¿Cómo el conocimiento de las tradiciones orales, nos permite fortalecer nuestra identidad cultural?</a:t>
            </a:r>
          </a:p>
        </p:txBody>
      </p:sp>
    </p:spTree>
    <p:extLst>
      <p:ext uri="{BB962C8B-B14F-4D97-AF65-F5344CB8AC3E}">
        <p14:creationId xmlns:p14="http://schemas.microsoft.com/office/powerpoint/2010/main" val="432448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797152"/>
            <a:ext cx="8341022" cy="1152128"/>
          </a:xfrm>
        </p:spPr>
        <p:txBody>
          <a:bodyPr>
            <a:noAutofit/>
          </a:bodyPr>
          <a:lstStyle/>
          <a:p>
            <a:pPr algn="ctr"/>
            <a:r>
              <a:rPr lang="es-CO" sz="5400" dirty="0"/>
              <a:t>JUSTIFICACIÓN</a:t>
            </a:r>
          </a:p>
        </p:txBody>
      </p:sp>
    </p:spTree>
    <p:extLst>
      <p:ext uri="{BB962C8B-B14F-4D97-AF65-F5344CB8AC3E}">
        <p14:creationId xmlns:p14="http://schemas.microsoft.com/office/powerpoint/2010/main" val="1443338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LICENCIATURA EN EDUCACIÓN INFANTIL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ED8E-E8F2-40C2-AF71-A534DDE5582E}" type="slidenum">
              <a:rPr lang="es-CO" smtClean="0"/>
              <a:pPr/>
              <a:t>9</a:t>
            </a:fld>
            <a:endParaRPr lang="es-CO" dirty="0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628650" y="123824"/>
            <a:ext cx="7886700" cy="577876"/>
          </a:xfrm>
        </p:spPr>
        <p:txBody>
          <a:bodyPr/>
          <a:lstStyle/>
          <a:p>
            <a:pPr algn="ctr"/>
            <a:r>
              <a:rPr lang="es-CO" sz="4400" dirty="0"/>
              <a:t>JUSTIFICACIÓN</a:t>
            </a:r>
            <a:endParaRPr lang="es-CO" dirty="0"/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2211266044"/>
              </p:ext>
            </p:extLst>
          </p:nvPr>
        </p:nvGraphicFramePr>
        <p:xfrm>
          <a:off x="323528" y="701699"/>
          <a:ext cx="7632848" cy="5535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1" name="10 Conector recto de flecha"/>
          <p:cNvCxnSpPr/>
          <p:nvPr/>
        </p:nvCxnSpPr>
        <p:spPr>
          <a:xfrm>
            <a:off x="3756123" y="1400116"/>
            <a:ext cx="34772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>
            <a:off x="3717676" y="3140968"/>
            <a:ext cx="3861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Rectángulo redondeado"/>
          <p:cNvSpPr/>
          <p:nvPr/>
        </p:nvSpPr>
        <p:spPr>
          <a:xfrm>
            <a:off x="4232178" y="701700"/>
            <a:ext cx="4447275" cy="1396833"/>
          </a:xfrm>
          <a:prstGeom prst="roundRect">
            <a:avLst/>
          </a:prstGeom>
          <a:solidFill>
            <a:srgbClr val="FEA82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b="1" dirty="0"/>
              <a:t>Permitirá sensibilizar sobre la importancia de investigar y conocer las raíces culturales de una región con el fin de valorar su riqueza. </a:t>
            </a:r>
            <a:endParaRPr lang="es-CO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4142291" y="2202535"/>
            <a:ext cx="4447275" cy="217893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CO" sz="1600" b="1" dirty="0">
                <a:solidFill>
                  <a:schemeClr val="bg1"/>
                </a:solidFill>
              </a:rPr>
              <a:t>La tradición oral son los testimonios hablados, contados, relativos al pasado, y que se transmiten en cadena, desde el testimonio inicial hasta el que nos llega, sin perder de vista que el testimonio es la tradición interpretada por la personalidad del testigo y condicionada por ella . </a:t>
            </a:r>
            <a:r>
              <a:rPr lang="es-CO" b="1" dirty="0">
                <a:solidFill>
                  <a:schemeClr val="bg1"/>
                </a:solidFill>
              </a:rPr>
              <a:t>Jan Vasina (1968) </a:t>
            </a:r>
            <a:endParaRPr lang="es-CO" sz="1600" b="1" dirty="0">
              <a:solidFill>
                <a:schemeClr val="bg1"/>
              </a:solidFill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4142291" y="4485476"/>
            <a:ext cx="4487823" cy="798148"/>
          </a:xfrm>
          <a:prstGeom prst="roundRect">
            <a:avLst/>
          </a:prstGeom>
          <a:solidFill>
            <a:srgbClr val="F794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1600" b="1" dirty="0"/>
              <a:t>Apropiación de las tradiciones orales por parte de las nueva generaciones para fortalecer su identidad cultural. </a:t>
            </a:r>
          </a:p>
        </p:txBody>
      </p:sp>
      <p:cxnSp>
        <p:nvCxnSpPr>
          <p:cNvPr id="14" name="Conector recto de flecha 13"/>
          <p:cNvCxnSpPr/>
          <p:nvPr/>
        </p:nvCxnSpPr>
        <p:spPr>
          <a:xfrm>
            <a:off x="3792476" y="4797152"/>
            <a:ext cx="275014" cy="5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ángulo redondeado 20"/>
          <p:cNvSpPr/>
          <p:nvPr/>
        </p:nvSpPr>
        <p:spPr>
          <a:xfrm>
            <a:off x="4103844" y="5387627"/>
            <a:ext cx="4588294" cy="849400"/>
          </a:xfrm>
          <a:prstGeom prst="roundRect">
            <a:avLst/>
          </a:prstGeom>
          <a:solidFill>
            <a:srgbClr val="F794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Se espera la identificación, descripción y apropiación de las tradiciones orales por parte de las nuevas generaciones</a:t>
            </a:r>
          </a:p>
        </p:txBody>
      </p:sp>
      <p:cxnSp>
        <p:nvCxnSpPr>
          <p:cNvPr id="23" name="Conector recto de flecha 22"/>
          <p:cNvCxnSpPr/>
          <p:nvPr/>
        </p:nvCxnSpPr>
        <p:spPr>
          <a:xfrm>
            <a:off x="3923928" y="5877272"/>
            <a:ext cx="1435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193228"/>
      </p:ext>
    </p:extLst>
  </p:cSld>
  <p:clrMapOvr>
    <a:masterClrMapping/>
  </p:clrMapOvr>
</p:sld>
</file>

<file path=ppt/theme/theme1.xml><?xml version="1.0" encoding="utf-8"?>
<a:theme xmlns:a="http://schemas.openxmlformats.org/drawingml/2006/main" name="Patrón de Diapositivas - CURN Institucional 2">
  <a:themeElements>
    <a:clrScheme name="Personalizado 1">
      <a:dk1>
        <a:srgbClr val="4D4D4F"/>
      </a:dk1>
      <a:lt1>
        <a:srgbClr val="FFFFFF"/>
      </a:lt1>
      <a:dk2>
        <a:srgbClr val="4D4D4F"/>
      </a:dk2>
      <a:lt2>
        <a:srgbClr val="E7E6E6"/>
      </a:lt2>
      <a:accent1>
        <a:srgbClr val="009688"/>
      </a:accent1>
      <a:accent2>
        <a:srgbClr val="F29400"/>
      </a:accent2>
      <a:accent3>
        <a:srgbClr val="8BC34A"/>
      </a:accent3>
      <a:accent4>
        <a:srgbClr val="FFD347"/>
      </a:accent4>
      <a:accent5>
        <a:srgbClr val="8EAADB"/>
      </a:accent5>
      <a:accent6>
        <a:srgbClr val="B3B3B3"/>
      </a:accent6>
      <a:hlink>
        <a:srgbClr val="00BCAF"/>
      </a:hlink>
      <a:folHlink>
        <a:srgbClr val="4472C4"/>
      </a:folHlink>
    </a:clrScheme>
    <a:fontScheme name="Personalizado 1">
      <a:majorFont>
        <a:latin typeface="Bebas Neu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EB4196C54E44445BAD08D6A751CDE06" ma:contentTypeVersion="4" ma:contentTypeDescription="Crear nuevo documento." ma:contentTypeScope="" ma:versionID="b3ef88cd4ee92972209e6bbea059bfb1">
  <xsd:schema xmlns:xsd="http://www.w3.org/2001/XMLSchema" xmlns:xs="http://www.w3.org/2001/XMLSchema" xmlns:p="http://schemas.microsoft.com/office/2006/metadata/properties" xmlns:ns2="d59b108d-15ca-4982-90d9-06e7edf68a2b" xmlns:ns3="d87e311a-3189-4e21-b382-24efb47d630c" targetNamespace="http://schemas.microsoft.com/office/2006/metadata/properties" ma:root="true" ma:fieldsID="5ec3f3ae386f3bd17be4a843bab4f6ca" ns2:_="" ns3:_="">
    <xsd:import namespace="d59b108d-15ca-4982-90d9-06e7edf68a2b"/>
    <xsd:import namespace="d87e311a-3189-4e21-b382-24efb47d630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9b108d-15ca-4982-90d9-06e7edf68a2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7e311a-3189-4e21-b382-24efb47d63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59b108d-15ca-4982-90d9-06e7edf68a2b">YFK4DU5AZTUV-477090005-1994</_dlc_DocId>
    <_dlc_DocIdUrl xmlns="d59b108d-15ca-4982-90d9-06e7edf68a2b">
      <Url>https://unicurn.sharepoint.com/sites/public/_layouts/15/DocIdRedir.aspx?ID=YFK4DU5AZTUV-477090005-1994</Url>
      <Description>YFK4DU5AZTUV-477090005-1994</Description>
    </_dlc_DocIdUrl>
  </documentManagement>
</p:properties>
</file>

<file path=customXml/itemProps1.xml><?xml version="1.0" encoding="utf-8"?>
<ds:datastoreItem xmlns:ds="http://schemas.openxmlformats.org/officeDocument/2006/customXml" ds:itemID="{553E7FB6-8A02-413A-BC88-53EE90D29AF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59b108d-15ca-4982-90d9-06e7edf68a2b"/>
    <ds:schemaRef ds:uri="d87e311a-3189-4e21-b382-24efb47d630c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075419-A04C-4977-BAD3-6D21B24F7EDA}">
  <ds:schemaRefs>
    <ds:schemaRef ds:uri="http://schemas.microsoft.com/sharepoint/event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5BE53881-BEF9-4599-9D28-EAB77C8F9DC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07C5988-84CB-4D01-9DCB-46759770B49E}">
  <ds:schemaRefs>
    <ds:schemaRef ds:uri="d59b108d-15ca-4982-90d9-06e7edf68a2b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d87e311a-3189-4e21-b382-24efb47d630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15396</TotalTime>
  <Words>1671</Words>
  <Application>Microsoft Office PowerPoint</Application>
  <PresentationFormat>Presentación en pantalla (4:3)</PresentationFormat>
  <Paragraphs>286</Paragraphs>
  <Slides>43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50" baseType="lpstr">
      <vt:lpstr>Arial</vt:lpstr>
      <vt:lpstr>Bebas Neue</vt:lpstr>
      <vt:lpstr>Bebas Neue Regular</vt:lpstr>
      <vt:lpstr>Calibri</vt:lpstr>
      <vt:lpstr>Symbol</vt:lpstr>
      <vt:lpstr>Times New Roman</vt:lpstr>
      <vt:lpstr>Patrón de Diapositivas - CURN Institucional 2</vt:lpstr>
      <vt:lpstr>PAT COLECTIVO VII   </vt:lpstr>
      <vt:lpstr> NUESTRA TRADICIÓN ORAL, UN ESPACIO PARA CONSTRUIR IDENTIDAD CULTURAL EN NIÑOS Y NIÑAS </vt:lpstr>
      <vt:lpstr>Línea de investigación</vt:lpstr>
      <vt:lpstr>Núcleo problémico </vt:lpstr>
      <vt:lpstr>Eje temático</vt:lpstr>
      <vt:lpstr>Descripción del problema</vt:lpstr>
      <vt:lpstr>PREGUNTA PROBLÉMICA</vt:lpstr>
      <vt:lpstr>JUSTIFICACIÓN</vt:lpstr>
      <vt:lpstr>JUSTIFICACIÓN</vt:lpstr>
      <vt:lpstr>OBJETIVOS</vt:lpstr>
      <vt:lpstr>Presentación de PowerPoint</vt:lpstr>
      <vt:lpstr>MARCO TEÓRICO</vt:lpstr>
      <vt:lpstr>Presentación de PowerPoint</vt:lpstr>
      <vt:lpstr>MARCO CONCEPTUAL </vt:lpstr>
      <vt:lpstr>AURA CONCEPTUAL</vt:lpstr>
      <vt:lpstr>DISEÑO METODOLÓGICO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Bibliografía</vt:lpstr>
    </vt:vector>
  </TitlesOfParts>
  <Company>CURN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Soporte Tec Autoevaluacion</dc:creator>
  <cp:lastModifiedBy>Usuario</cp:lastModifiedBy>
  <cp:revision>1258</cp:revision>
  <cp:lastPrinted>2014-05-02T21:46:48Z</cp:lastPrinted>
  <dcterms:created xsi:type="dcterms:W3CDTF">2013-02-06T15:04:23Z</dcterms:created>
  <dcterms:modified xsi:type="dcterms:W3CDTF">2020-05-22T21:00:30Z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0x0101002EB4196C54E44445BAD08D6A751CDE06</vt:lpwstr>
  </property>
  <property fmtid="{D5CDD505-2E9C-101B-9397-08002B2CF9AE}" pid="3" name="_dlc_DocIdItemGuid">
    <vt:lpwstr>51282f56-c565-4964-8877-8cc5b0a2dd72</vt:lpwstr>
  </property>
</Properties>
</file>